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65" r:id="rId4"/>
    <p:sldId id="266" r:id="rId5"/>
    <p:sldId id="268" r:id="rId6"/>
    <p:sldId id="269" r:id="rId7"/>
    <p:sldId id="258" r:id="rId8"/>
    <p:sldId id="270" r:id="rId9"/>
    <p:sldId id="284" r:id="rId10"/>
    <p:sldId id="285" r:id="rId11"/>
    <p:sldId id="259" r:id="rId12"/>
    <p:sldId id="286" r:id="rId13"/>
    <p:sldId id="271" r:id="rId14"/>
    <p:sldId id="272" r:id="rId15"/>
    <p:sldId id="273" r:id="rId16"/>
    <p:sldId id="282" r:id="rId17"/>
    <p:sldId id="283" r:id="rId18"/>
    <p:sldId id="274" r:id="rId19"/>
    <p:sldId id="275" r:id="rId20"/>
    <p:sldId id="260" r:id="rId21"/>
    <p:sldId id="276" r:id="rId22"/>
    <p:sldId id="277" r:id="rId23"/>
    <p:sldId id="264" r:id="rId24"/>
    <p:sldId id="278" r:id="rId25"/>
    <p:sldId id="279" r:id="rId26"/>
    <p:sldId id="261" r:id="rId27"/>
    <p:sldId id="267" r:id="rId28"/>
    <p:sldId id="280" r:id="rId29"/>
    <p:sldId id="262" r:id="rId30"/>
    <p:sldId id="263" r:id="rId31"/>
    <p:sldId id="281" r:id="rId32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62CA03-77AC-43AD-90A4-BCF6481AC289}" type="datetimeFigureOut">
              <a:rPr lang="hu-HU" smtClean="0"/>
              <a:t>2023. 12. 05.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EDB836-443C-42CE-A818-7185385BC9B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56741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DB836-443C-42CE-A818-7185385BC9BD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601952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DB836-443C-42CE-A818-7185385BC9BD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404480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DB836-443C-42CE-A818-7185385BC9BD}" type="slidenum">
              <a:rPr lang="hu-HU" smtClean="0"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24354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812E5B0-5704-41E6-8CAA-4816D701CE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908D4C92-0D71-491E-BCFF-B7C629DB03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F7D2150-B9CC-4AA9-B1CE-1A43B1ACA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EDC25-44CF-40FA-801C-A178F6E34F47}" type="datetimeFigureOut">
              <a:rPr lang="hu-HU" smtClean="0"/>
              <a:t>2023. 12. 05.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F2C306E-A0AE-4C87-9342-67D5F64AC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7F6CC7A-E4DE-4D68-B735-70F97B191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23C10-28FF-4AB3-90DB-2959666E29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03243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5B64247-832E-4BC1-A2FF-860ECA224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2A2C6453-E560-459B-B0DA-FAB7F9E1A4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F22737D0-37C7-4E8D-9C09-2372E70BC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EDC25-44CF-40FA-801C-A178F6E34F47}" type="datetimeFigureOut">
              <a:rPr lang="hu-HU" smtClean="0"/>
              <a:t>2023. 12. 05.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4367558-9BD9-4090-930D-1E4D09A59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DAA244B5-5330-48AD-AE4A-C6DF5691E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23C10-28FF-4AB3-90DB-2959666E29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81775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61B6CB1B-C5A2-48BE-8AF3-47F02FF1D6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5BC3D03C-235F-4102-A829-FFAD4778F3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5753A912-FACD-4212-8669-EE40C0F43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EDC25-44CF-40FA-801C-A178F6E34F47}" type="datetimeFigureOut">
              <a:rPr lang="hu-HU" smtClean="0"/>
              <a:t>2023. 12. 05.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066E4220-0B6A-4FEE-B0E8-F0E9AC0C7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47D90FAA-363F-49F7-9613-A3780633F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23C10-28FF-4AB3-90DB-2959666E29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64029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E3E4EF5-02C1-4794-BFE8-8EF406141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9017DF1-862B-4E33-AAAB-B0A7A59423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D448DABF-9DBA-40B4-BD00-5B116E53F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EDC25-44CF-40FA-801C-A178F6E34F47}" type="datetimeFigureOut">
              <a:rPr lang="hu-HU" smtClean="0"/>
              <a:t>2023. 12. 05.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45C749F-6B35-46B8-90C9-E673876E9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A0295A41-7B0A-48A6-9E44-84FE6B59C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23C10-28FF-4AB3-90DB-2959666E29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70480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5C00F83-68D3-47EB-BD70-A9D37E098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EA92859E-7C2A-43E0-BABC-7CC7B5B223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2D5F390B-EF6A-46BF-ACFB-F68371C6B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EDC25-44CF-40FA-801C-A178F6E34F47}" type="datetimeFigureOut">
              <a:rPr lang="hu-HU" smtClean="0"/>
              <a:t>2023. 12. 05.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CEAF6FC-656D-4830-A8DB-77B697AF9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458C31DA-5CCD-4206-9A09-57B612252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23C10-28FF-4AB3-90DB-2959666E29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55258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B8227F2-FA6C-48D0-B5B1-512D19F7A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06189FE-98D5-453E-A189-80202F83BA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84A6DF07-FEAE-4EDB-9A7A-14145EB67F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957A945C-4827-475F-AF11-9F7411A3F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EDC25-44CF-40FA-801C-A178F6E34F47}" type="datetimeFigureOut">
              <a:rPr lang="hu-HU" smtClean="0"/>
              <a:t>2023. 12. 05.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34274217-D9DF-421B-B9C0-6739B5AA8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5839C6AA-27F0-47FD-8C93-66400EDCB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23C10-28FF-4AB3-90DB-2959666E29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41024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5F6791F-B7D2-4B59-A245-8413B7620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2BAF829A-854C-4C7B-9B49-4C952D3512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22E5F72C-0E4A-4B85-A707-78A75D8C76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A9C288BC-4C7B-4087-8BD1-C4DB73BD72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56DF15F7-D772-4CAD-A92C-BABB4B55EE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73973D81-F251-440C-AE0C-D1C90173D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EDC25-44CF-40FA-801C-A178F6E34F47}" type="datetimeFigureOut">
              <a:rPr lang="hu-HU" smtClean="0"/>
              <a:t>2023. 12. 05.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A852FF5E-C207-4923-A8C6-90325C327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A2FBD767-4A02-433A-90AB-1EFE07A15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23C10-28FF-4AB3-90DB-2959666E29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91937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1CCE9DC-9E20-4A99-9D99-F157860F2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2CDD4D94-5381-446E-97C6-959F537E3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EDC25-44CF-40FA-801C-A178F6E34F47}" type="datetimeFigureOut">
              <a:rPr lang="hu-HU" smtClean="0"/>
              <a:t>2023. 12. 05.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9F5C41DA-55CD-4676-BEBD-396F16510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B1F966E8-DD35-45FE-A4F6-80A8C2B8D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23C10-28FF-4AB3-90DB-2959666E29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04227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4B8C2809-A14F-4933-8E1A-6BB117A50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EDC25-44CF-40FA-801C-A178F6E34F47}" type="datetimeFigureOut">
              <a:rPr lang="hu-HU" smtClean="0"/>
              <a:t>2023. 12. 05.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465722EB-CB00-416D-BC57-709F0B774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A604FFBE-984A-40E4-AF96-48EF60186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23C10-28FF-4AB3-90DB-2959666E29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85989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CB00EEA-1B73-478E-8872-A72B80782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8324413-C1CD-4FF3-ACF0-9D8597172E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F56ECF3A-8C9C-4B84-91E4-5833B37DB7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4E537AFB-FAA1-4BE6-A23A-DB07D8EED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EDC25-44CF-40FA-801C-A178F6E34F47}" type="datetimeFigureOut">
              <a:rPr lang="hu-HU" smtClean="0"/>
              <a:t>2023. 12. 05.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993CCF25-AED9-40EB-ACD8-64361CA2D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DA2D96E5-F111-415E-BABE-0A3D5D60B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23C10-28FF-4AB3-90DB-2959666E29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00351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7C48318-AADF-4C5A-998A-E64AAC3A0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1A48C3AB-A3AF-4F28-8BCA-366FCDEB8D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6875520C-5B6D-41C5-8AE0-1E521A0E23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E96034E5-51ED-447C-8D19-3E300C432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EDC25-44CF-40FA-801C-A178F6E34F47}" type="datetimeFigureOut">
              <a:rPr lang="hu-HU" smtClean="0"/>
              <a:t>2023. 12. 05.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E9D2EBF9-C049-460F-9545-867841620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77148030-AC15-434D-BE56-4073F44EB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23C10-28FF-4AB3-90DB-2959666E29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37297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2A7F3870-3A66-439D-B44E-07AB7EF55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ADD16EF3-F157-4AEE-BDE0-C1EEFD84F2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37EBA698-AA51-452A-A823-4255A9C9E5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8EDC25-44CF-40FA-801C-A178F6E34F47}" type="datetimeFigureOut">
              <a:rPr lang="hu-HU" smtClean="0"/>
              <a:t>2023. 12. 05.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D32BAC3B-49B4-44FE-A8F8-FF2BA03159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956C5A77-7F54-4795-83E6-D62C3BF71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E23C10-28FF-4AB3-90DB-2959666E29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9450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ép 4" descr="A képen gyümölcs, szőlő, Szőlőlevél, kültéri látható&#10;&#10;Automatikusan generált leírás">
            <a:extLst>
              <a:ext uri="{FF2B5EF4-FFF2-40B4-BE49-F238E27FC236}">
                <a16:creationId xmlns:a16="http://schemas.microsoft.com/office/drawing/2014/main" id="{2B7DEFDA-7329-4756-33BE-1D17631ED6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2" r="-1" b="19509"/>
          <a:stretch/>
        </p:blipFill>
        <p:spPr>
          <a:xfrm rot="10800000">
            <a:off x="20" y="10"/>
            <a:ext cx="12188930" cy="685799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3F08ED2B-6CF7-43E8-9338-F7F08E35F3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33116" y="1126073"/>
            <a:ext cx="6522720" cy="3063240"/>
          </a:xfrm>
        </p:spPr>
        <p:txBody>
          <a:bodyPr>
            <a:normAutofit/>
          </a:bodyPr>
          <a:lstStyle/>
          <a:p>
            <a:r>
              <a:rPr lang="hu-HU" sz="6600" b="1" dirty="0">
                <a:solidFill>
                  <a:schemeClr val="bg1"/>
                </a:solidFill>
              </a:rPr>
              <a:t>80 éves a Szőlészeti Tanszék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89C8B86D-1C59-45EA-9368-5F61FDA1B6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4599432"/>
            <a:ext cx="9144000" cy="1536192"/>
          </a:xfrm>
        </p:spPr>
        <p:txBody>
          <a:bodyPr>
            <a:normAutofit/>
          </a:bodyPr>
          <a:lstStyle/>
          <a:p>
            <a:r>
              <a:rPr lang="hu-HU" b="1" dirty="0">
                <a:solidFill>
                  <a:schemeClr val="bg1"/>
                </a:solidFill>
              </a:rPr>
              <a:t>Dr. Varga Zsuzsanna</a:t>
            </a:r>
          </a:p>
          <a:p>
            <a:r>
              <a:rPr lang="hu-HU" b="1" dirty="0">
                <a:solidFill>
                  <a:schemeClr val="bg1"/>
                </a:solidFill>
              </a:rPr>
              <a:t>tanszékvezető, egyetemi docens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4759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37C2420-9EA8-49A9-924B-1E86B6B63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3600" dirty="0">
                <a:solidFill>
                  <a:schemeClr val="tx2"/>
                </a:solidFill>
                <a:latin typeface="Arial" panose="020B0604020202020204" pitchFamily="34" charset="0"/>
              </a:rPr>
              <a:t>1959 – elkészül a szőlőkataszter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1483FC29-3169-4CF6-80A7-134086030A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73" t="31701" r="29898" b="5324"/>
          <a:stretch/>
        </p:blipFill>
        <p:spPr>
          <a:xfrm>
            <a:off x="2677884" y="1576873"/>
            <a:ext cx="5355773" cy="4318843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0986E02D-9BA1-49D3-AA02-143C9A2D4777}"/>
              </a:ext>
            </a:extLst>
          </p:cNvPr>
          <p:cNvSpPr txBox="1"/>
          <p:nvPr/>
        </p:nvSpPr>
        <p:spPr>
          <a:xfrm>
            <a:off x="2677884" y="6043518"/>
            <a:ext cx="609755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hu-HU" sz="1600" dirty="0">
                <a:solidFill>
                  <a:schemeClr val="tx2">
                    <a:lumMod val="75000"/>
                  </a:schemeClr>
                </a:solidFill>
              </a:rPr>
              <a:t>Szabad Föld, 1949. január-június (5. évfolyam, 1-26. szám)</a:t>
            </a:r>
          </a:p>
        </p:txBody>
      </p:sp>
    </p:spTree>
    <p:extLst>
      <p:ext uri="{BB962C8B-B14F-4D97-AF65-F5344CB8AC3E}">
        <p14:creationId xmlns:p14="http://schemas.microsoft.com/office/powerpoint/2010/main" val="23792439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26" name="Rectangle 4125">
            <a:extLst>
              <a:ext uri="{FF2B5EF4-FFF2-40B4-BE49-F238E27FC236}">
                <a16:creationId xmlns:a16="http://schemas.microsoft.com/office/drawing/2014/main" id="{04695F26-39DB-450E-B464-9C76CD233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28" name="Rectangle 4127">
            <a:extLst>
              <a:ext uri="{FF2B5EF4-FFF2-40B4-BE49-F238E27FC236}">
                <a16:creationId xmlns:a16="http://schemas.microsoft.com/office/drawing/2014/main" id="{2F42E55F-A297-474F-AF2D-6D3A15822B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9611" y="-1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9B2AD4AE-ECBA-4034-9F59-D29CE5BF1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5790" y="370508"/>
            <a:ext cx="3137408" cy="1773936"/>
          </a:xfrm>
        </p:spPr>
        <p:txBody>
          <a:bodyPr>
            <a:normAutofit/>
          </a:bodyPr>
          <a:lstStyle/>
          <a:p>
            <a:r>
              <a:rPr lang="hu-HU" sz="3600" i="0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1960-1990: Dr. Kozma Pál</a:t>
            </a:r>
            <a:endParaRPr lang="hu-HU" sz="3600" dirty="0">
              <a:solidFill>
                <a:schemeClr val="tx2"/>
              </a:solidFill>
            </a:endParaRPr>
          </a:p>
        </p:txBody>
      </p:sp>
      <p:grpSp>
        <p:nvGrpSpPr>
          <p:cNvPr id="4130" name="Group 4129">
            <a:extLst>
              <a:ext uri="{FF2B5EF4-FFF2-40B4-BE49-F238E27FC236}">
                <a16:creationId xmlns:a16="http://schemas.microsoft.com/office/drawing/2014/main" id="{972070F7-E065-4D60-8938-9FB8CDB8AC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 flipH="1">
            <a:off x="-179919" y="170310"/>
            <a:ext cx="2514948" cy="2174333"/>
            <a:chOff x="-305" y="-4155"/>
            <a:chExt cx="2514948" cy="2174333"/>
          </a:xfrm>
        </p:grpSpPr>
        <p:sp>
          <p:nvSpPr>
            <p:cNvPr id="4131" name="Freeform: Shape 4130">
              <a:extLst>
                <a:ext uri="{FF2B5EF4-FFF2-40B4-BE49-F238E27FC236}">
                  <a16:creationId xmlns:a16="http://schemas.microsoft.com/office/drawing/2014/main" id="{4F672C03-E63A-4F6B-96BD-0C4E3F1B82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32" name="Freeform: Shape 4131">
              <a:extLst>
                <a:ext uri="{FF2B5EF4-FFF2-40B4-BE49-F238E27FC236}">
                  <a16:creationId xmlns:a16="http://schemas.microsoft.com/office/drawing/2014/main" id="{9BB94CDF-5C33-4B0A-B53F-50762639C1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33" name="Freeform: Shape 4132">
              <a:extLst>
                <a:ext uri="{FF2B5EF4-FFF2-40B4-BE49-F238E27FC236}">
                  <a16:creationId xmlns:a16="http://schemas.microsoft.com/office/drawing/2014/main" id="{D3C92F9D-544D-4691-94A7-B937CF4BE3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4134" name="Freeform: Shape 4133">
              <a:extLst>
                <a:ext uri="{FF2B5EF4-FFF2-40B4-BE49-F238E27FC236}">
                  <a16:creationId xmlns:a16="http://schemas.microsoft.com/office/drawing/2014/main" id="{DCA4DEE4-B7B4-47F4-A9C5-31AED8369A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E68B2EF-44EC-4872-873D-515CAB3726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5641" y="338328"/>
            <a:ext cx="5029200" cy="2695476"/>
          </a:xfrm>
        </p:spPr>
        <p:txBody>
          <a:bodyPr anchor="ctr">
            <a:noAutofit/>
          </a:bodyPr>
          <a:lstStyle/>
          <a:p>
            <a:r>
              <a:rPr lang="hu-HU" sz="2000">
                <a:solidFill>
                  <a:schemeClr val="tx2"/>
                </a:solidFill>
              </a:rPr>
              <a:t>1964. Kísérleti Üzem megszervezése (65 ha Szigetcsépen)</a:t>
            </a:r>
          </a:p>
          <a:p>
            <a:r>
              <a:rPr lang="hu-HU" sz="2000">
                <a:solidFill>
                  <a:schemeClr val="tx2"/>
                </a:solidFill>
              </a:rPr>
              <a:t>Belépő kollégák: 1967. Balogh István, 1970. Bényei Ferenc, 1983. Lőrincz András </a:t>
            </a:r>
          </a:p>
          <a:p>
            <a:r>
              <a:rPr lang="hu-HU" sz="2000">
                <a:solidFill>
                  <a:schemeClr val="tx2"/>
                </a:solidFill>
              </a:rPr>
              <a:t>1968. Kertészeti Egyetem</a:t>
            </a:r>
          </a:p>
          <a:p>
            <a:r>
              <a:rPr lang="hu-HU" sz="2000">
                <a:solidFill>
                  <a:schemeClr val="tx2"/>
                </a:solidFill>
              </a:rPr>
              <a:t>1970. Költözés a K épületbe</a:t>
            </a:r>
          </a:p>
          <a:p>
            <a:r>
              <a:rPr lang="hu-HU" sz="2000">
                <a:solidFill>
                  <a:schemeClr val="tx2"/>
                </a:solidFill>
              </a:rPr>
              <a:t>1986. Kertészeti és Élelmiszeripari Egyetem</a:t>
            </a:r>
            <a:endParaRPr lang="hu-HU" sz="2000" dirty="0">
              <a:solidFill>
                <a:schemeClr val="tx2"/>
              </a:solidFill>
            </a:endParaRPr>
          </a:p>
        </p:txBody>
      </p:sp>
      <p:pic>
        <p:nvPicPr>
          <p:cNvPr id="4102" name="Picture 6" descr="Magyarország, Budapest XI., Villányi út 29-43., a Kertészeti Egyetem „K” épülete., 1971, Középületépítő Vállalat - Kreszán Albert - Koczka András - Kemecsei József, Budapest, Volkswagen Bogár, Simson Star, Fortepan #269478">
            <a:extLst>
              <a:ext uri="{FF2B5EF4-FFF2-40B4-BE49-F238E27FC236}">
                <a16:creationId xmlns:a16="http://schemas.microsoft.com/office/drawing/2014/main" id="{2A33E621-9779-4C11-AA19-38570DDC4F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81"/>
          <a:stretch/>
        </p:blipFill>
        <p:spPr bwMode="auto">
          <a:xfrm>
            <a:off x="6548939" y="3364198"/>
            <a:ext cx="4779763" cy="269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5A037BF6-162B-7BF8-F775-BF2523E5E21A}"/>
              </a:ext>
            </a:extLst>
          </p:cNvPr>
          <p:cNvSpPr txBox="1"/>
          <p:nvPr/>
        </p:nvSpPr>
        <p:spPr>
          <a:xfrm>
            <a:off x="6548939" y="6059674"/>
            <a:ext cx="15592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>
                <a:solidFill>
                  <a:schemeClr val="tx2">
                    <a:lumMod val="75000"/>
                  </a:schemeClr>
                </a:solidFill>
              </a:rPr>
              <a:t>Forrás: </a:t>
            </a:r>
            <a:r>
              <a:rPr lang="hu-HU" sz="1600" dirty="0" err="1">
                <a:solidFill>
                  <a:schemeClr val="tx2">
                    <a:lumMod val="75000"/>
                  </a:schemeClr>
                </a:solidFill>
              </a:rPr>
              <a:t>Fortepan</a:t>
            </a:r>
            <a:endParaRPr lang="hu-HU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4742C7A2-BA55-950F-5C37-09554FE189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819" b="2"/>
          <a:stretch/>
        </p:blipFill>
        <p:spPr>
          <a:xfrm>
            <a:off x="1480901" y="1814565"/>
            <a:ext cx="3393840" cy="4672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6731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48C0EBA-C551-4F0C-854A-40926452B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3600" dirty="0">
                <a:solidFill>
                  <a:schemeClr val="tx2"/>
                </a:solidFill>
                <a:latin typeface="Arial" panose="020B0604020202020204" pitchFamily="34" charset="0"/>
              </a:rPr>
              <a:t>1960-65 – II. ötéves terv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EC82E3C1-D82E-4C67-8916-52B89CF446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046" t="50000" r="18112" b="5324"/>
          <a:stretch/>
        </p:blipFill>
        <p:spPr>
          <a:xfrm>
            <a:off x="1726162" y="1476084"/>
            <a:ext cx="8173617" cy="4480726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88689B28-8A7E-40D6-BAC3-3BDD93E77A49}"/>
              </a:ext>
            </a:extLst>
          </p:cNvPr>
          <p:cNvSpPr txBox="1"/>
          <p:nvPr/>
        </p:nvSpPr>
        <p:spPr>
          <a:xfrm>
            <a:off x="1726162" y="6031455"/>
            <a:ext cx="609755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hu-HU" sz="1600" dirty="0">
                <a:solidFill>
                  <a:schemeClr val="tx2">
                    <a:lumMod val="75000"/>
                  </a:schemeClr>
                </a:solidFill>
              </a:rPr>
              <a:t>Kertészet és Szőlészet, 1965 (14. évfolyam, 1-24. szám)</a:t>
            </a:r>
          </a:p>
        </p:txBody>
      </p:sp>
    </p:spTree>
    <p:extLst>
      <p:ext uri="{BB962C8B-B14F-4D97-AF65-F5344CB8AC3E}">
        <p14:creationId xmlns:p14="http://schemas.microsoft.com/office/powerpoint/2010/main" val="37498953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F505A0D-A1E3-439A-AEB3-F9962E03A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861" y="1415752"/>
            <a:ext cx="6654282" cy="1896408"/>
          </a:xfrm>
        </p:spPr>
        <p:txBody>
          <a:bodyPr>
            <a:normAutofit fontScale="90000"/>
          </a:bodyPr>
          <a:lstStyle/>
          <a:p>
            <a:r>
              <a:rPr lang="hu-HU" sz="3600" dirty="0">
                <a:solidFill>
                  <a:schemeClr val="tx2"/>
                </a:solidFill>
                <a:latin typeface="Arial" panose="020B0604020202020204" pitchFamily="34" charset="0"/>
              </a:rPr>
              <a:t>Kozma Pál - A szőlő termékenységének és szelektálásának virágbiológiai alapjai. Budapest, 1963</a:t>
            </a:r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420739EE-2A0B-4789-A85C-E8175BED2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1184" y="851643"/>
            <a:ext cx="3805529" cy="550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22048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F515CAF-4FC7-4D45-8771-0F46A830A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7000" y="517525"/>
            <a:ext cx="4241800" cy="3591055"/>
          </a:xfrm>
        </p:spPr>
        <p:txBody>
          <a:bodyPr/>
          <a:lstStyle/>
          <a:p>
            <a:r>
              <a:rPr lang="hu-HU" sz="3200" dirty="0">
                <a:solidFill>
                  <a:schemeClr val="tx2"/>
                </a:solidFill>
                <a:latin typeface="Arial" panose="020B0604020202020204" pitchFamily="34" charset="0"/>
              </a:rPr>
              <a:t>Csepregi Pál (1</a:t>
            </a:r>
            <a:r>
              <a:rPr lang="it-IT" sz="3200" dirty="0">
                <a:solidFill>
                  <a:schemeClr val="tx2"/>
                </a:solidFill>
                <a:latin typeface="Arial" panose="020B0604020202020204" pitchFamily="34" charset="0"/>
              </a:rPr>
              <a:t>965</a:t>
            </a:r>
            <a:r>
              <a:rPr lang="hu-HU" sz="3200" dirty="0">
                <a:solidFill>
                  <a:schemeClr val="tx2"/>
                </a:solidFill>
                <a:latin typeface="Arial" panose="020B0604020202020204" pitchFamily="34" charset="0"/>
              </a:rPr>
              <a:t>)</a:t>
            </a:r>
            <a:br>
              <a:rPr lang="hu-HU" sz="3200" dirty="0">
                <a:solidFill>
                  <a:schemeClr val="tx2"/>
                </a:solidFill>
                <a:latin typeface="Arial" panose="020B0604020202020204" pitchFamily="34" charset="0"/>
              </a:rPr>
            </a:br>
            <a:r>
              <a:rPr lang="it-IT" sz="3200" dirty="0">
                <a:solidFill>
                  <a:schemeClr val="tx2"/>
                </a:solidFill>
                <a:latin typeface="Arial" panose="020B0604020202020204" pitchFamily="34" charset="0"/>
              </a:rPr>
              <a:t>A szőlő metszése </a:t>
            </a:r>
            <a:endParaRPr lang="hu-HU" sz="3200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pic>
        <p:nvPicPr>
          <p:cNvPr id="16386" name="Picture 2" descr="A szőlő metszése">
            <a:extLst>
              <a:ext uri="{FF2B5EF4-FFF2-40B4-BE49-F238E27FC236}">
                <a16:creationId xmlns:a16="http://schemas.microsoft.com/office/drawing/2014/main" id="{C8299C18-D552-4661-A9EE-E187F2DE1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506" y="651803"/>
            <a:ext cx="3967065" cy="552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35401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E23A970-A24E-492B-8E33-121B387B3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3200" dirty="0">
                <a:solidFill>
                  <a:schemeClr val="tx2"/>
                </a:solidFill>
                <a:latin typeface="Arial" panose="020B0604020202020204" pitchFamily="34" charset="0"/>
              </a:rPr>
              <a:t>Németh Márton </a:t>
            </a:r>
            <a:r>
              <a:rPr lang="hu-HU" sz="3200" dirty="0" err="1">
                <a:solidFill>
                  <a:schemeClr val="tx2"/>
                </a:solidFill>
                <a:latin typeface="Arial" panose="020B0604020202020204" pitchFamily="34" charset="0"/>
              </a:rPr>
              <a:t>Ampelográfiai</a:t>
            </a:r>
            <a:r>
              <a:rPr lang="hu-HU" sz="3200" dirty="0">
                <a:solidFill>
                  <a:schemeClr val="tx2"/>
                </a:solidFill>
                <a:latin typeface="Arial" panose="020B0604020202020204" pitchFamily="34" charset="0"/>
              </a:rPr>
              <a:t> Albumai (1966-75)</a:t>
            </a:r>
          </a:p>
        </p:txBody>
      </p:sp>
      <p:pic>
        <p:nvPicPr>
          <p:cNvPr id="6146" name="Picture 2" descr="Ampelográfiai album 1.">
            <a:extLst>
              <a:ext uri="{FF2B5EF4-FFF2-40B4-BE49-F238E27FC236}">
                <a16:creationId xmlns:a16="http://schemas.microsoft.com/office/drawing/2014/main" id="{D128ED07-5421-4EB6-AEE5-59EF5322D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178050"/>
            <a:ext cx="3238500" cy="431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Ampelográfiai album 2.">
            <a:extLst>
              <a:ext uri="{FF2B5EF4-FFF2-40B4-BE49-F238E27FC236}">
                <a16:creationId xmlns:a16="http://schemas.microsoft.com/office/drawing/2014/main" id="{9DC40EB0-08EB-49B0-AB6E-D6B81FA9F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835" y="1537122"/>
            <a:ext cx="3238500" cy="431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Ampelográfiai album 3.">
            <a:extLst>
              <a:ext uri="{FF2B5EF4-FFF2-40B4-BE49-F238E27FC236}">
                <a16:creationId xmlns:a16="http://schemas.microsoft.com/office/drawing/2014/main" id="{108C1F97-7919-4B0E-BE3D-F359651FF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284" y="2178050"/>
            <a:ext cx="3238500" cy="431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81367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>
            <a:extLst>
              <a:ext uri="{FF2B5EF4-FFF2-40B4-BE49-F238E27FC236}">
                <a16:creationId xmlns:a16="http://schemas.microsoft.com/office/drawing/2014/main" id="{A0C0CF15-C58D-47D3-9B66-6A8FE307B6D9}"/>
              </a:ext>
            </a:extLst>
          </p:cNvPr>
          <p:cNvSpPr txBox="1"/>
          <p:nvPr/>
        </p:nvSpPr>
        <p:spPr>
          <a:xfrm>
            <a:off x="753447" y="887936"/>
            <a:ext cx="78213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3200" dirty="0">
                <a:solidFill>
                  <a:srgbClr val="455F51"/>
                </a:solidFill>
                <a:latin typeface="Arial" panose="020B0604020202020204" pitchFamily="34" charset="0"/>
                <a:ea typeface="+mj-ea"/>
                <a:cs typeface="+mj-cs"/>
              </a:rPr>
              <a:t>1975 – a világ szőlőterülete 10 millió ha</a:t>
            </a:r>
            <a:r>
              <a:rPr kumimoji="0" 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455F5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 </a:t>
            </a:r>
            <a:endParaRPr lang="hu-HU" dirty="0"/>
          </a:p>
        </p:txBody>
      </p:sp>
      <p:pic>
        <p:nvPicPr>
          <p:cNvPr id="2050" name="Picture 2" descr="Trend in total hectarage of grapes planted annually in the five world... |  Download Scientific Diagram">
            <a:extLst>
              <a:ext uri="{FF2B5EF4-FFF2-40B4-BE49-F238E27FC236}">
                <a16:creationId xmlns:a16="http://schemas.microsoft.com/office/drawing/2014/main" id="{67B2D752-D0CB-4E63-A86E-3E800DC9AC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896" y="2017356"/>
            <a:ext cx="8096250" cy="300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zövegdoboz 11">
            <a:extLst>
              <a:ext uri="{FF2B5EF4-FFF2-40B4-BE49-F238E27FC236}">
                <a16:creationId xmlns:a16="http://schemas.microsoft.com/office/drawing/2014/main" id="{CA217F4D-1D6B-40C9-83AE-00D6A8FC4FEF}"/>
              </a:ext>
            </a:extLst>
          </p:cNvPr>
          <p:cNvSpPr txBox="1"/>
          <p:nvPr/>
        </p:nvSpPr>
        <p:spPr>
          <a:xfrm>
            <a:off x="1070688" y="5248735"/>
            <a:ext cx="78604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https://www.researchgate.net/figure/Trend-in-total-hectarage-of-grapes-planted-annually-in-the-five-world-regions-from-1965_fig1_333855890</a:t>
            </a:r>
          </a:p>
        </p:txBody>
      </p:sp>
    </p:spTree>
    <p:extLst>
      <p:ext uri="{BB962C8B-B14F-4D97-AF65-F5344CB8AC3E}">
        <p14:creationId xmlns:p14="http://schemas.microsoft.com/office/powerpoint/2010/main" val="21139414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1127643-C36B-4876-9C3D-9E6EB2729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490788" cy="1325563"/>
          </a:xfrm>
        </p:spPr>
        <p:txBody>
          <a:bodyPr>
            <a:normAutofit/>
          </a:bodyPr>
          <a:lstStyle/>
          <a:p>
            <a:r>
              <a:rPr lang="hu-HU" sz="3200" dirty="0">
                <a:solidFill>
                  <a:srgbClr val="455F51"/>
                </a:solidFill>
                <a:latin typeface="Arial" panose="020B0604020202020204" pitchFamily="34" charset="0"/>
              </a:rPr>
              <a:t>Napló, 1978. szeptember (Veszprém, 34. évfolyam, 206-231. szám)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6A7A0826-5F3C-44BB-9779-E4F8FDC540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886" t="26068" r="3221" b="5377"/>
          <a:stretch/>
        </p:blipFill>
        <p:spPr>
          <a:xfrm>
            <a:off x="1296955" y="1690688"/>
            <a:ext cx="8798768" cy="465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1323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DFEDA84-A7EE-4D6C-9718-CF0802570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57800" cy="3339128"/>
          </a:xfrm>
        </p:spPr>
        <p:txBody>
          <a:bodyPr>
            <a:normAutofit/>
          </a:bodyPr>
          <a:lstStyle/>
          <a:p>
            <a:r>
              <a:rPr lang="hu-HU" sz="3200" dirty="0">
                <a:solidFill>
                  <a:schemeClr val="tx2"/>
                </a:solidFill>
                <a:latin typeface="Arial" panose="020B0604020202020204" pitchFamily="34" charset="0"/>
              </a:rPr>
              <a:t>Csepregi Pál (</a:t>
            </a:r>
            <a:r>
              <a:rPr lang="en-US" sz="3200" dirty="0">
                <a:solidFill>
                  <a:schemeClr val="tx2"/>
                </a:solidFill>
                <a:latin typeface="Arial" panose="020B0604020202020204" pitchFamily="34" charset="0"/>
              </a:rPr>
              <a:t>198</a:t>
            </a:r>
            <a:r>
              <a:rPr lang="hu-HU" sz="3200" dirty="0">
                <a:solidFill>
                  <a:schemeClr val="tx2"/>
                </a:solidFill>
                <a:latin typeface="Arial" panose="020B0604020202020204" pitchFamily="34" charset="0"/>
              </a:rPr>
              <a:t>2):</a:t>
            </a:r>
            <a:br>
              <a:rPr lang="hu-HU" sz="3200" dirty="0">
                <a:solidFill>
                  <a:schemeClr val="tx2"/>
                </a:solidFill>
                <a:latin typeface="Arial" panose="020B0604020202020204" pitchFamily="34" charset="0"/>
              </a:rPr>
            </a:br>
            <a:r>
              <a:rPr lang="en-US" sz="3200" dirty="0">
                <a:solidFill>
                  <a:schemeClr val="tx2"/>
                </a:solidFill>
                <a:latin typeface="Arial" panose="020B0604020202020204" pitchFamily="34" charset="0"/>
              </a:rPr>
              <a:t>A </a:t>
            </a:r>
            <a:r>
              <a:rPr lang="en-US" sz="3200" dirty="0" err="1">
                <a:solidFill>
                  <a:schemeClr val="tx2"/>
                </a:solidFill>
                <a:latin typeface="Arial" panose="020B0604020202020204" pitchFamily="34" charset="0"/>
              </a:rPr>
              <a:t>szőlő</a:t>
            </a:r>
            <a:r>
              <a:rPr lang="en-US" sz="3200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Arial" panose="020B0604020202020204" pitchFamily="34" charset="0"/>
              </a:rPr>
              <a:t>metszése</a:t>
            </a:r>
            <a:r>
              <a:rPr lang="en-US" sz="3200" dirty="0">
                <a:solidFill>
                  <a:schemeClr val="tx2"/>
                </a:solidFill>
                <a:latin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chemeClr val="tx2"/>
                </a:solidFill>
                <a:latin typeface="Arial" panose="020B0604020202020204" pitchFamily="34" charset="0"/>
              </a:rPr>
              <a:t>fitotechnikai</a:t>
            </a:r>
            <a:r>
              <a:rPr lang="en-US" sz="3200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Arial" panose="020B0604020202020204" pitchFamily="34" charset="0"/>
              </a:rPr>
              <a:t>műveletei</a:t>
            </a:r>
            <a:endParaRPr lang="hu-HU" sz="3200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C6AB6C3B-15BA-46AF-9D14-AA5838006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6546" y="396875"/>
            <a:ext cx="4572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42418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D296061-A5C7-420A-BA73-F4C68D72A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047792" cy="5493245"/>
          </a:xfrm>
        </p:spPr>
        <p:txBody>
          <a:bodyPr/>
          <a:lstStyle/>
          <a:p>
            <a:r>
              <a:rPr lang="hu-HU" sz="3200" dirty="0">
                <a:solidFill>
                  <a:schemeClr val="tx2"/>
                </a:solidFill>
                <a:latin typeface="Arial" panose="020B0604020202020204" pitchFamily="34" charset="0"/>
              </a:rPr>
              <a:t>Csepregi-</a:t>
            </a:r>
            <a:r>
              <a:rPr lang="hu-HU" sz="3200" dirty="0" err="1">
                <a:solidFill>
                  <a:schemeClr val="tx2"/>
                </a:solidFill>
                <a:latin typeface="Arial" panose="020B0604020202020204" pitchFamily="34" charset="0"/>
              </a:rPr>
              <a:t>Zilai</a:t>
            </a:r>
            <a:r>
              <a:rPr lang="hu-HU" sz="3200" dirty="0">
                <a:solidFill>
                  <a:schemeClr val="tx2"/>
                </a:solidFill>
                <a:latin typeface="Arial" panose="020B0604020202020204" pitchFamily="34" charset="0"/>
              </a:rPr>
              <a:t> (1988) – </a:t>
            </a:r>
            <a:br>
              <a:rPr lang="hu-HU" sz="3200" dirty="0">
                <a:solidFill>
                  <a:schemeClr val="tx2"/>
                </a:solidFill>
                <a:latin typeface="Arial" panose="020B0604020202020204" pitchFamily="34" charset="0"/>
              </a:rPr>
            </a:br>
            <a:r>
              <a:rPr lang="hu-HU" sz="3200" dirty="0">
                <a:solidFill>
                  <a:schemeClr val="tx2"/>
                </a:solidFill>
                <a:latin typeface="Arial" panose="020B0604020202020204" pitchFamily="34" charset="0"/>
              </a:rPr>
              <a:t>Szőlőfajta-ismeret és -használat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7A9833D1-F1B1-442A-96AE-C83B391A5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257" y="512268"/>
            <a:ext cx="4122965" cy="5493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97847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7E6D2D34-4BB4-460B-8844-027610FB21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E63A1264-BE0D-4850-9A28-37BC26F69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6393" y="989814"/>
            <a:ext cx="6817301" cy="794219"/>
          </a:xfrm>
        </p:spPr>
        <p:txBody>
          <a:bodyPr anchor="b">
            <a:normAutofit/>
          </a:bodyPr>
          <a:lstStyle/>
          <a:p>
            <a:r>
              <a:rPr lang="hu-HU" sz="3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1943-1949: Dr. </a:t>
            </a:r>
            <a:r>
              <a:rPr lang="hu-HU" sz="3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Kosinszky</a:t>
            </a:r>
            <a:r>
              <a:rPr lang="hu-HU" sz="3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Viktor</a:t>
            </a:r>
          </a:p>
        </p:txBody>
      </p:sp>
      <p:pic>
        <p:nvPicPr>
          <p:cNvPr id="1026" name="Picture 2" descr="Dr. Kosinsky Viktor">
            <a:extLst>
              <a:ext uri="{FF2B5EF4-FFF2-40B4-BE49-F238E27FC236}">
                <a16:creationId xmlns:a16="http://schemas.microsoft.com/office/drawing/2014/main" id="{3311E8EA-6199-4ABF-A7E1-F6AF3A3B4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069" y="318390"/>
            <a:ext cx="2074061" cy="330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33" name="Group 1032">
            <a:extLst>
              <a:ext uri="{FF2B5EF4-FFF2-40B4-BE49-F238E27FC236}">
                <a16:creationId xmlns:a16="http://schemas.microsoft.com/office/drawing/2014/main" id="{C5314570-9B06-4D37-8CBD-EDD67C2FA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9676747" y="-4155"/>
            <a:ext cx="2514948" cy="2174333"/>
            <a:chOff x="-305" y="-4155"/>
            <a:chExt cx="2514948" cy="2174333"/>
          </a:xfrm>
        </p:grpSpPr>
        <p:sp>
          <p:nvSpPr>
            <p:cNvPr id="1034" name="Freeform: Shape 1033">
              <a:extLst>
                <a:ext uri="{FF2B5EF4-FFF2-40B4-BE49-F238E27FC236}">
                  <a16:creationId xmlns:a16="http://schemas.microsoft.com/office/drawing/2014/main" id="{A204F55B-358D-4FB5-9979-6724C64154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5" name="Freeform: Shape 1034">
              <a:extLst>
                <a:ext uri="{FF2B5EF4-FFF2-40B4-BE49-F238E27FC236}">
                  <a16:creationId xmlns:a16="http://schemas.microsoft.com/office/drawing/2014/main" id="{C4F77C62-9DDF-48D3-A074-159A32767A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6" name="Freeform: Shape 1035">
              <a:extLst>
                <a:ext uri="{FF2B5EF4-FFF2-40B4-BE49-F238E27FC236}">
                  <a16:creationId xmlns:a16="http://schemas.microsoft.com/office/drawing/2014/main" id="{DEB07022-F30B-49CA-B1DD-A826815C4A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1037" name="Freeform: Shape 1036">
              <a:extLst>
                <a:ext uri="{FF2B5EF4-FFF2-40B4-BE49-F238E27FC236}">
                  <a16:creationId xmlns:a16="http://schemas.microsoft.com/office/drawing/2014/main" id="{F7C47E16-167C-48BF-9FC9-08787D3489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8" name="Kép 7">
            <a:extLst>
              <a:ext uri="{FF2B5EF4-FFF2-40B4-BE49-F238E27FC236}">
                <a16:creationId xmlns:a16="http://schemas.microsoft.com/office/drawing/2014/main" id="{345181BC-9831-48C6-817B-912A0F6BE5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602" t="35322" r="30204" b="27074"/>
          <a:stretch/>
        </p:blipFill>
        <p:spPr>
          <a:xfrm>
            <a:off x="862178" y="3774170"/>
            <a:ext cx="2902389" cy="2766157"/>
          </a:xfrm>
          <a:prstGeom prst="rect">
            <a:avLst/>
          </a:prstGeom>
        </p:spPr>
      </p:pic>
      <p:sp>
        <p:nvSpPr>
          <p:cNvPr id="3" name="Tartalom helye 2">
            <a:extLst>
              <a:ext uri="{FF2B5EF4-FFF2-40B4-BE49-F238E27FC236}">
                <a16:creationId xmlns:a16="http://schemas.microsoft.com/office/drawing/2014/main" id="{27A283C6-1788-46F8-ABCD-045B174DD6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3177" y="2423592"/>
            <a:ext cx="4977578" cy="3639289"/>
          </a:xfrm>
        </p:spPr>
        <p:txBody>
          <a:bodyPr anchor="ctr">
            <a:normAutofit/>
          </a:bodyPr>
          <a:lstStyle/>
          <a:p>
            <a:r>
              <a:rPr lang="hu-HU" sz="2000" dirty="0">
                <a:solidFill>
                  <a:schemeClr val="tx2"/>
                </a:solidFill>
              </a:rPr>
              <a:t>1943. Magyar Királyi Kertészeti és Szőlészeti Főiskola létrejötte (négy éves képzés)</a:t>
            </a:r>
          </a:p>
          <a:p>
            <a:r>
              <a:rPr lang="hu-HU" sz="2000" dirty="0" err="1">
                <a:solidFill>
                  <a:schemeClr val="tx2"/>
                </a:solidFill>
              </a:rPr>
              <a:t>Szőlőmívelési</a:t>
            </a:r>
            <a:r>
              <a:rPr lang="hu-HU" sz="2000" dirty="0">
                <a:solidFill>
                  <a:schemeClr val="tx2"/>
                </a:solidFill>
              </a:rPr>
              <a:t> Tanszék a 16 tanszék egyike</a:t>
            </a:r>
          </a:p>
          <a:p>
            <a:r>
              <a:rPr lang="hu-HU" sz="2000" dirty="0">
                <a:solidFill>
                  <a:schemeClr val="tx2"/>
                </a:solidFill>
              </a:rPr>
              <a:t>1944-45-ös tanévet elkezdték (november)</a:t>
            </a:r>
          </a:p>
          <a:p>
            <a:r>
              <a:rPr lang="hu-HU" sz="2000" dirty="0">
                <a:solidFill>
                  <a:schemeClr val="tx2"/>
                </a:solidFill>
              </a:rPr>
              <a:t>1945. Agrártudományi Egyetem (Kert- és Szőlőgazdaságtudományi Kar)</a:t>
            </a:r>
          </a:p>
          <a:p>
            <a:r>
              <a:rPr lang="hu-HU" sz="2000" dirty="0">
                <a:solidFill>
                  <a:schemeClr val="tx2"/>
                </a:solidFill>
              </a:rPr>
              <a:t>1946. Szőlőművelés című jegyzet</a:t>
            </a:r>
          </a:p>
          <a:p>
            <a:endParaRPr lang="hu-HU" sz="1800" dirty="0">
              <a:solidFill>
                <a:schemeClr val="tx2"/>
              </a:solidFill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703F5AB4-29F5-3615-5A0C-812858853D23}"/>
              </a:ext>
            </a:extLst>
          </p:cNvPr>
          <p:cNvSpPr txBox="1"/>
          <p:nvPr/>
        </p:nvSpPr>
        <p:spPr>
          <a:xfrm>
            <a:off x="3764567" y="6223702"/>
            <a:ext cx="77139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>
                <a:solidFill>
                  <a:schemeClr val="tx2">
                    <a:lumMod val="75000"/>
                  </a:schemeClr>
                </a:solidFill>
              </a:rPr>
              <a:t>Forrás: https://adt.arcanum.com/hu/view/BudapestiKozlony_1943_02/?pg=306&amp;layout=s</a:t>
            </a:r>
          </a:p>
        </p:txBody>
      </p:sp>
    </p:spTree>
    <p:extLst>
      <p:ext uri="{BB962C8B-B14F-4D97-AF65-F5344CB8AC3E}">
        <p14:creationId xmlns:p14="http://schemas.microsoft.com/office/powerpoint/2010/main" val="28063568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57">
            <a:extLst>
              <a:ext uri="{FF2B5EF4-FFF2-40B4-BE49-F238E27FC236}">
                <a16:creationId xmlns:a16="http://schemas.microsoft.com/office/drawing/2014/main" id="{654982E2-E5D3-4959-B20C-63A421F6D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F27EB55B-9AD3-4077-B589-531AFC371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2326" y="802955"/>
            <a:ext cx="5290594" cy="1454051"/>
          </a:xfrm>
        </p:spPr>
        <p:txBody>
          <a:bodyPr anchor="b">
            <a:normAutofit/>
          </a:bodyPr>
          <a:lstStyle/>
          <a:p>
            <a:r>
              <a:rPr lang="hu-HU" sz="3600" i="0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1990-2008:</a:t>
            </a:r>
            <a:br>
              <a:rPr lang="hu-HU" sz="3600" i="0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</a:br>
            <a:r>
              <a:rPr lang="hu-HU" sz="3600" i="0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Dr. Balogh István Sándor</a:t>
            </a:r>
            <a:endParaRPr lang="hu-HU" sz="3600" dirty="0">
              <a:solidFill>
                <a:schemeClr val="tx2"/>
              </a:solidFill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A7510F67-081A-4B09-9510-3E8086F146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863" b="23301"/>
          <a:stretch/>
        </p:blipFill>
        <p:spPr>
          <a:xfrm>
            <a:off x="-29392" y="2347193"/>
            <a:ext cx="5375372" cy="4507038"/>
          </a:xfrm>
          <a:custGeom>
            <a:avLst/>
            <a:gdLst/>
            <a:ahLst/>
            <a:cxnLst/>
            <a:rect l="l" t="t" r="r" b="b"/>
            <a:pathLst>
              <a:path w="5485419" h="4610469">
                <a:moveTo>
                  <a:pt x="2345076" y="0"/>
                </a:moveTo>
                <a:cubicBezTo>
                  <a:pt x="4079439" y="0"/>
                  <a:pt x="5485419" y="1405980"/>
                  <a:pt x="5485419" y="3140344"/>
                </a:cubicBezTo>
                <a:cubicBezTo>
                  <a:pt x="5485419" y="3573935"/>
                  <a:pt x="5397545" y="3987002"/>
                  <a:pt x="5238635" y="4362707"/>
                </a:cubicBezTo>
                <a:lnTo>
                  <a:pt x="5119282" y="4610469"/>
                </a:lnTo>
                <a:lnTo>
                  <a:pt x="0" y="4610469"/>
                </a:lnTo>
                <a:lnTo>
                  <a:pt x="0" y="1056789"/>
                </a:lnTo>
                <a:lnTo>
                  <a:pt x="124518" y="919786"/>
                </a:lnTo>
                <a:cubicBezTo>
                  <a:pt x="692808" y="351495"/>
                  <a:pt x="1477894" y="0"/>
                  <a:pt x="2345076" y="0"/>
                </a:cubicBezTo>
                <a:close/>
              </a:path>
            </a:pathLst>
          </a:custGeom>
        </p:spPr>
      </p:pic>
      <p:pic>
        <p:nvPicPr>
          <p:cNvPr id="6" name="Kép 5" descr="A képen ruházat, személy, ember, fedett pályás látható&#10;&#10;Automatikusan generált leírás">
            <a:extLst>
              <a:ext uri="{FF2B5EF4-FFF2-40B4-BE49-F238E27FC236}">
                <a16:creationId xmlns:a16="http://schemas.microsoft.com/office/drawing/2014/main" id="{8BB3705F-60B4-11B5-CB96-E0EECAA8C5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79" r="-3" b="11675"/>
          <a:stretch/>
        </p:blipFill>
        <p:spPr>
          <a:xfrm>
            <a:off x="1473075" y="2"/>
            <a:ext cx="4431339" cy="2499013"/>
          </a:xfrm>
          <a:custGeom>
            <a:avLst/>
            <a:gdLst/>
            <a:ahLst/>
            <a:cxnLst/>
            <a:rect l="l" t="t" r="r" b="b"/>
            <a:pathLst>
              <a:path w="4548867" h="2614366">
                <a:moveTo>
                  <a:pt x="28132" y="0"/>
                </a:moveTo>
                <a:lnTo>
                  <a:pt x="4520736" y="0"/>
                </a:lnTo>
                <a:lnTo>
                  <a:pt x="4537124" y="107385"/>
                </a:lnTo>
                <a:cubicBezTo>
                  <a:pt x="4544889" y="183845"/>
                  <a:pt x="4548867" y="261424"/>
                  <a:pt x="4548867" y="339933"/>
                </a:cubicBezTo>
                <a:cubicBezTo>
                  <a:pt x="4548867" y="1596068"/>
                  <a:pt x="3530568" y="2614366"/>
                  <a:pt x="2274434" y="2614366"/>
                </a:cubicBezTo>
                <a:cubicBezTo>
                  <a:pt x="1018299" y="2614366"/>
                  <a:pt x="0" y="1596068"/>
                  <a:pt x="0" y="339933"/>
                </a:cubicBezTo>
                <a:cubicBezTo>
                  <a:pt x="0" y="261424"/>
                  <a:pt x="3978" y="183845"/>
                  <a:pt x="11743" y="107385"/>
                </a:cubicBezTo>
                <a:close/>
              </a:path>
            </a:pathLst>
          </a:custGeom>
        </p:spPr>
      </p:pic>
      <p:grpSp>
        <p:nvGrpSpPr>
          <p:cNvPr id="74" name="Group 59">
            <a:extLst>
              <a:ext uri="{FF2B5EF4-FFF2-40B4-BE49-F238E27FC236}">
                <a16:creationId xmlns:a16="http://schemas.microsoft.com/office/drawing/2014/main" id="{2771FEA5-1BB0-4DEA-9432-D1A5CA9E53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432560" y="1"/>
            <a:ext cx="4532812" cy="2513100"/>
            <a:chOff x="1346372" y="-12150"/>
            <a:chExt cx="4619000" cy="2609160"/>
          </a:xfrm>
        </p:grpSpPr>
        <p:sp>
          <p:nvSpPr>
            <p:cNvPr id="75" name="Freeform: Shape 60">
              <a:extLst>
                <a:ext uri="{FF2B5EF4-FFF2-40B4-BE49-F238E27FC236}">
                  <a16:creationId xmlns:a16="http://schemas.microsoft.com/office/drawing/2014/main" id="{9B7BCF50-78C8-4292-9E98-3738BDFB3C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62815" y="-12150"/>
              <a:ext cx="4387261" cy="2594536"/>
            </a:xfrm>
            <a:custGeom>
              <a:avLst/>
              <a:gdLst>
                <a:gd name="connsiteX0" fmla="*/ 2393 w 4387261"/>
                <a:gd name="connsiteY0" fmla="*/ 0 h 2594536"/>
                <a:gd name="connsiteX1" fmla="*/ 212977 w 4387261"/>
                <a:gd name="connsiteY1" fmla="*/ 0 h 2594536"/>
                <a:gd name="connsiteX2" fmla="*/ 211747 w 4387261"/>
                <a:gd name="connsiteY2" fmla="*/ 154553 h 2594536"/>
                <a:gd name="connsiteX3" fmla="*/ 227489 w 4387261"/>
                <a:gd name="connsiteY3" fmla="*/ 352309 h 2594536"/>
                <a:gd name="connsiteX4" fmla="*/ 309247 w 4387261"/>
                <a:gd name="connsiteY4" fmla="*/ 741223 h 2594536"/>
                <a:gd name="connsiteX5" fmla="*/ 451519 w 4387261"/>
                <a:gd name="connsiteY5" fmla="*/ 1113237 h 2594536"/>
                <a:gd name="connsiteX6" fmla="*/ 888634 w 4387261"/>
                <a:gd name="connsiteY6" fmla="*/ 1778003 h 2594536"/>
                <a:gd name="connsiteX7" fmla="*/ 1180339 w 4387261"/>
                <a:gd name="connsiteY7" fmla="*/ 2049751 h 2594536"/>
                <a:gd name="connsiteX8" fmla="*/ 1515337 w 4387261"/>
                <a:gd name="connsiteY8" fmla="*/ 2264607 h 2594536"/>
                <a:gd name="connsiteX9" fmla="*/ 1885662 w 4387261"/>
                <a:gd name="connsiteY9" fmla="*/ 2410420 h 2594536"/>
                <a:gd name="connsiteX10" fmla="*/ 2280450 w 4387261"/>
                <a:gd name="connsiteY10" fmla="*/ 2463450 h 2594536"/>
                <a:gd name="connsiteX11" fmla="*/ 2473740 w 4387261"/>
                <a:gd name="connsiteY11" fmla="*/ 2441079 h 2594536"/>
                <a:gd name="connsiteX12" fmla="*/ 2654556 w 4387261"/>
                <a:gd name="connsiteY12" fmla="*/ 2375013 h 2594536"/>
                <a:gd name="connsiteX13" fmla="*/ 2739694 w 4387261"/>
                <a:gd name="connsiteY13" fmla="*/ 2328903 h 2594536"/>
                <a:gd name="connsiteX14" fmla="*/ 2822096 w 4387261"/>
                <a:gd name="connsiteY14" fmla="*/ 2275954 h 2594536"/>
                <a:gd name="connsiteX15" fmla="*/ 2981347 w 4387261"/>
                <a:gd name="connsiteY15" fmla="*/ 2153639 h 2594536"/>
                <a:gd name="connsiteX16" fmla="*/ 3141805 w 4387261"/>
                <a:gd name="connsiteY16" fmla="*/ 2021265 h 2594536"/>
                <a:gd name="connsiteX17" fmla="*/ 3225574 w 4387261"/>
                <a:gd name="connsiteY17" fmla="*/ 1955440 h 2594536"/>
                <a:gd name="connsiteX18" fmla="*/ 3266695 w 4387261"/>
                <a:gd name="connsiteY18" fmla="*/ 1923815 h 2594536"/>
                <a:gd name="connsiteX19" fmla="*/ 3306045 w 4387261"/>
                <a:gd name="connsiteY19" fmla="*/ 1892834 h 2594536"/>
                <a:gd name="connsiteX20" fmla="*/ 3596865 w 4387261"/>
                <a:gd name="connsiteY20" fmla="*/ 1626638 h 2594536"/>
                <a:gd name="connsiteX21" fmla="*/ 3727709 w 4387261"/>
                <a:gd name="connsiteY21" fmla="*/ 1485091 h 2594536"/>
                <a:gd name="connsiteX22" fmla="*/ 3848335 w 4387261"/>
                <a:gd name="connsiteY22" fmla="*/ 1336864 h 2594536"/>
                <a:gd name="connsiteX23" fmla="*/ 4039130 w 4387261"/>
                <a:gd name="connsiteY23" fmla="*/ 1005729 h 2594536"/>
                <a:gd name="connsiteX24" fmla="*/ 4093045 w 4387261"/>
                <a:gd name="connsiteY24" fmla="*/ 820486 h 2594536"/>
                <a:gd name="connsiteX25" fmla="*/ 4102540 w 4387261"/>
                <a:gd name="connsiteY25" fmla="*/ 773008 h 2594536"/>
                <a:gd name="connsiteX26" fmla="*/ 4110507 w 4387261"/>
                <a:gd name="connsiteY26" fmla="*/ 725128 h 2594536"/>
                <a:gd name="connsiteX27" fmla="*/ 4121934 w 4387261"/>
                <a:gd name="connsiteY27" fmla="*/ 628483 h 2594536"/>
                <a:gd name="connsiteX28" fmla="*/ 4125635 w 4387261"/>
                <a:gd name="connsiteY28" fmla="*/ 579879 h 2594536"/>
                <a:gd name="connsiteX29" fmla="*/ 4128210 w 4387261"/>
                <a:gd name="connsiteY29" fmla="*/ 531114 h 2594536"/>
                <a:gd name="connsiteX30" fmla="*/ 4129337 w 4387261"/>
                <a:gd name="connsiteY30" fmla="*/ 482188 h 2594536"/>
                <a:gd name="connsiteX31" fmla="*/ 4129096 w 4387261"/>
                <a:gd name="connsiteY31" fmla="*/ 433182 h 2594536"/>
                <a:gd name="connsiteX32" fmla="*/ 4128854 w 4387261"/>
                <a:gd name="connsiteY32" fmla="*/ 408638 h 2594536"/>
                <a:gd name="connsiteX33" fmla="*/ 4127808 w 4387261"/>
                <a:gd name="connsiteY33" fmla="*/ 384980 h 2594536"/>
                <a:gd name="connsiteX34" fmla="*/ 4126601 w 4387261"/>
                <a:gd name="connsiteY34" fmla="*/ 361402 h 2594536"/>
                <a:gd name="connsiteX35" fmla="*/ 4124670 w 4387261"/>
                <a:gd name="connsiteY35" fmla="*/ 337905 h 2594536"/>
                <a:gd name="connsiteX36" fmla="*/ 4113162 w 4387261"/>
                <a:gd name="connsiteY36" fmla="*/ 244720 h 2594536"/>
                <a:gd name="connsiteX37" fmla="*/ 4068270 w 4387261"/>
                <a:gd name="connsiteY37" fmla="*/ 63350 h 2594536"/>
                <a:gd name="connsiteX38" fmla="*/ 4042130 w 4387261"/>
                <a:gd name="connsiteY38" fmla="*/ 0 h 2594536"/>
                <a:gd name="connsiteX39" fmla="*/ 4342981 w 4387261"/>
                <a:gd name="connsiteY39" fmla="*/ 0 h 2594536"/>
                <a:gd name="connsiteX40" fmla="*/ 4363778 w 4387261"/>
                <a:gd name="connsiteY40" fmla="*/ 96966 h 2594536"/>
                <a:gd name="connsiteX41" fmla="*/ 4379439 w 4387261"/>
                <a:gd name="connsiteY41" fmla="*/ 210199 h 2594536"/>
                <a:gd name="connsiteX42" fmla="*/ 4386601 w 4387261"/>
                <a:gd name="connsiteY42" fmla="*/ 323823 h 2594536"/>
                <a:gd name="connsiteX43" fmla="*/ 4387245 w 4387261"/>
                <a:gd name="connsiteY43" fmla="*/ 352229 h 2594536"/>
                <a:gd name="connsiteX44" fmla="*/ 4387084 w 4387261"/>
                <a:gd name="connsiteY44" fmla="*/ 380554 h 2594536"/>
                <a:gd name="connsiteX45" fmla="*/ 4386762 w 4387261"/>
                <a:gd name="connsiteY45" fmla="*/ 408799 h 2594536"/>
                <a:gd name="connsiteX46" fmla="*/ 4385716 w 4387261"/>
                <a:gd name="connsiteY46" fmla="*/ 436240 h 2594536"/>
                <a:gd name="connsiteX47" fmla="*/ 4368254 w 4387261"/>
                <a:gd name="connsiteY47" fmla="*/ 655441 h 2594536"/>
                <a:gd name="connsiteX48" fmla="*/ 4329789 w 4387261"/>
                <a:gd name="connsiteY48" fmla="*/ 873274 h 2594536"/>
                <a:gd name="connsiteX49" fmla="*/ 4269517 w 4387261"/>
                <a:gd name="connsiteY49" fmla="*/ 1087245 h 2594536"/>
                <a:gd name="connsiteX50" fmla="*/ 4088297 w 4387261"/>
                <a:gd name="connsiteY50" fmla="*/ 1496839 h 2594536"/>
                <a:gd name="connsiteX51" fmla="*/ 3806168 w 4387261"/>
                <a:gd name="connsiteY51" fmla="*/ 1842057 h 2594536"/>
                <a:gd name="connsiteX52" fmla="*/ 3636375 w 4387261"/>
                <a:gd name="connsiteY52" fmla="*/ 1981995 h 2594536"/>
                <a:gd name="connsiteX53" fmla="*/ 3456605 w 4387261"/>
                <a:gd name="connsiteY53" fmla="*/ 2104230 h 2594536"/>
                <a:gd name="connsiteX54" fmla="*/ 3410817 w 4387261"/>
                <a:gd name="connsiteY54" fmla="*/ 2132797 h 2594536"/>
                <a:gd name="connsiteX55" fmla="*/ 3366397 w 4387261"/>
                <a:gd name="connsiteY55" fmla="*/ 2160076 h 2594536"/>
                <a:gd name="connsiteX56" fmla="*/ 3280294 w 4387261"/>
                <a:gd name="connsiteY56" fmla="*/ 2213911 h 2594536"/>
                <a:gd name="connsiteX57" fmla="*/ 3104386 w 4387261"/>
                <a:gd name="connsiteY57" fmla="*/ 2325443 h 2594536"/>
                <a:gd name="connsiteX58" fmla="*/ 2918419 w 4387261"/>
                <a:gd name="connsiteY58" fmla="*/ 2434319 h 2594536"/>
                <a:gd name="connsiteX59" fmla="*/ 2819843 w 4387261"/>
                <a:gd name="connsiteY59" fmla="*/ 2483406 h 2594536"/>
                <a:gd name="connsiteX60" fmla="*/ 2716680 w 4387261"/>
                <a:gd name="connsiteY60" fmla="*/ 2525090 h 2594536"/>
                <a:gd name="connsiteX61" fmla="*/ 2609654 w 4387261"/>
                <a:gd name="connsiteY61" fmla="*/ 2557037 h 2594536"/>
                <a:gd name="connsiteX62" fmla="*/ 2555095 w 4387261"/>
                <a:gd name="connsiteY62" fmla="*/ 2568946 h 2594536"/>
                <a:gd name="connsiteX63" fmla="*/ 2527735 w 4387261"/>
                <a:gd name="connsiteY63" fmla="*/ 2574177 h 2594536"/>
                <a:gd name="connsiteX64" fmla="*/ 2500295 w 4387261"/>
                <a:gd name="connsiteY64" fmla="*/ 2578522 h 2594536"/>
                <a:gd name="connsiteX65" fmla="*/ 2280450 w 4387261"/>
                <a:gd name="connsiteY65" fmla="*/ 2594536 h 2594536"/>
                <a:gd name="connsiteX66" fmla="*/ 1852106 w 4387261"/>
                <a:gd name="connsiteY66" fmla="*/ 2549875 h 2594536"/>
                <a:gd name="connsiteX67" fmla="*/ 1441707 w 4387261"/>
                <a:gd name="connsiteY67" fmla="*/ 2415650 h 2594536"/>
                <a:gd name="connsiteX68" fmla="*/ 744753 w 4387261"/>
                <a:gd name="connsiteY68" fmla="*/ 1912389 h 2594536"/>
                <a:gd name="connsiteX69" fmla="*/ 471717 w 4387261"/>
                <a:gd name="connsiteY69" fmla="*/ 1578678 h 2594536"/>
                <a:gd name="connsiteX70" fmla="*/ 254930 w 4387261"/>
                <a:gd name="connsiteY70" fmla="*/ 1205698 h 2594536"/>
                <a:gd name="connsiteX71" fmla="*/ 15852 w 4387261"/>
                <a:gd name="connsiteY71" fmla="*/ 377738 h 2594536"/>
                <a:gd name="connsiteX72" fmla="*/ 0 w 4387261"/>
                <a:gd name="connsiteY72" fmla="*/ 161283 h 2594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</a:cxnLst>
              <a:rect l="l" t="t" r="r" b="b"/>
              <a:pathLst>
                <a:path w="4387261" h="2594536">
                  <a:moveTo>
                    <a:pt x="2393" y="0"/>
                  </a:moveTo>
                  <a:lnTo>
                    <a:pt x="212977" y="0"/>
                  </a:lnTo>
                  <a:lnTo>
                    <a:pt x="211747" y="154553"/>
                  </a:lnTo>
                  <a:cubicBezTo>
                    <a:pt x="214071" y="220619"/>
                    <a:pt x="219281" y="286565"/>
                    <a:pt x="227489" y="352309"/>
                  </a:cubicBezTo>
                  <a:cubicBezTo>
                    <a:pt x="243986" y="483717"/>
                    <a:pt x="271587" y="613918"/>
                    <a:pt x="309247" y="741223"/>
                  </a:cubicBezTo>
                  <a:cubicBezTo>
                    <a:pt x="346746" y="868607"/>
                    <a:pt x="395270" y="992853"/>
                    <a:pt x="451519" y="1113237"/>
                  </a:cubicBezTo>
                  <a:cubicBezTo>
                    <a:pt x="562809" y="1354729"/>
                    <a:pt x="710392" y="1580207"/>
                    <a:pt x="888634" y="1778003"/>
                  </a:cubicBezTo>
                  <a:cubicBezTo>
                    <a:pt x="978036" y="1876579"/>
                    <a:pt x="1075567" y="1967913"/>
                    <a:pt x="1180339" y="2049751"/>
                  </a:cubicBezTo>
                  <a:cubicBezTo>
                    <a:pt x="1284950" y="2131751"/>
                    <a:pt x="1397126" y="2204094"/>
                    <a:pt x="1515337" y="2264607"/>
                  </a:cubicBezTo>
                  <a:cubicBezTo>
                    <a:pt x="1633468" y="2325121"/>
                    <a:pt x="1757151" y="2375496"/>
                    <a:pt x="1885662" y="2410420"/>
                  </a:cubicBezTo>
                  <a:cubicBezTo>
                    <a:pt x="2013851" y="2445344"/>
                    <a:pt x="2147110" y="2463530"/>
                    <a:pt x="2280450" y="2463450"/>
                  </a:cubicBezTo>
                  <a:cubicBezTo>
                    <a:pt x="2345953" y="2462726"/>
                    <a:pt x="2410972" y="2456288"/>
                    <a:pt x="2473740" y="2441079"/>
                  </a:cubicBezTo>
                  <a:cubicBezTo>
                    <a:pt x="2536587" y="2426111"/>
                    <a:pt x="2596698" y="2402856"/>
                    <a:pt x="2654556" y="2375013"/>
                  </a:cubicBezTo>
                  <a:cubicBezTo>
                    <a:pt x="2683445" y="2360930"/>
                    <a:pt x="2711771" y="2345319"/>
                    <a:pt x="2739694" y="2328903"/>
                  </a:cubicBezTo>
                  <a:cubicBezTo>
                    <a:pt x="2767537" y="2312246"/>
                    <a:pt x="2794977" y="2294462"/>
                    <a:pt x="2822096" y="2275954"/>
                  </a:cubicBezTo>
                  <a:cubicBezTo>
                    <a:pt x="2876172" y="2238455"/>
                    <a:pt x="2928639" y="2196771"/>
                    <a:pt x="2981347" y="2153639"/>
                  </a:cubicBezTo>
                  <a:cubicBezTo>
                    <a:pt x="3034135" y="2110507"/>
                    <a:pt x="3086924" y="2065443"/>
                    <a:pt x="3141805" y="2021265"/>
                  </a:cubicBezTo>
                  <a:cubicBezTo>
                    <a:pt x="3169164" y="1999136"/>
                    <a:pt x="3197168" y="1977248"/>
                    <a:pt x="3225574" y="1955440"/>
                  </a:cubicBezTo>
                  <a:lnTo>
                    <a:pt x="3266695" y="1923815"/>
                  </a:lnTo>
                  <a:cubicBezTo>
                    <a:pt x="3279811" y="1913435"/>
                    <a:pt x="3293250" y="1903537"/>
                    <a:pt x="3306045" y="1892834"/>
                  </a:cubicBezTo>
                  <a:cubicBezTo>
                    <a:pt x="3410173" y="1809306"/>
                    <a:pt x="3506014" y="1718696"/>
                    <a:pt x="3596865" y="1626638"/>
                  </a:cubicBezTo>
                  <a:cubicBezTo>
                    <a:pt x="3642089" y="1580368"/>
                    <a:pt x="3685784" y="1533292"/>
                    <a:pt x="3727709" y="1485091"/>
                  </a:cubicBezTo>
                  <a:cubicBezTo>
                    <a:pt x="3769635" y="1436889"/>
                    <a:pt x="3810192" y="1387802"/>
                    <a:pt x="3848335" y="1336864"/>
                  </a:cubicBezTo>
                  <a:cubicBezTo>
                    <a:pt x="3924782" y="1235391"/>
                    <a:pt x="3993101" y="1125951"/>
                    <a:pt x="4039130" y="1005729"/>
                  </a:cubicBezTo>
                  <a:cubicBezTo>
                    <a:pt x="4062145" y="945778"/>
                    <a:pt x="4079768" y="883655"/>
                    <a:pt x="4093045" y="820486"/>
                  </a:cubicBezTo>
                  <a:cubicBezTo>
                    <a:pt x="4096183" y="804633"/>
                    <a:pt x="4099805" y="788941"/>
                    <a:pt x="4102540" y="773008"/>
                  </a:cubicBezTo>
                  <a:lnTo>
                    <a:pt x="4110507" y="725128"/>
                  </a:lnTo>
                  <a:cubicBezTo>
                    <a:pt x="4114772" y="693021"/>
                    <a:pt x="4119278" y="660913"/>
                    <a:pt x="4121934" y="628483"/>
                  </a:cubicBezTo>
                  <a:cubicBezTo>
                    <a:pt x="4123463" y="612309"/>
                    <a:pt x="4124911" y="596134"/>
                    <a:pt x="4125635" y="579879"/>
                  </a:cubicBezTo>
                  <a:cubicBezTo>
                    <a:pt x="4126440" y="563624"/>
                    <a:pt x="4127728" y="547450"/>
                    <a:pt x="4128210" y="531114"/>
                  </a:cubicBezTo>
                  <a:lnTo>
                    <a:pt x="4129337" y="482188"/>
                  </a:lnTo>
                  <a:cubicBezTo>
                    <a:pt x="4129739" y="465933"/>
                    <a:pt x="4129176" y="449517"/>
                    <a:pt x="4129096" y="433182"/>
                  </a:cubicBezTo>
                  <a:lnTo>
                    <a:pt x="4128854" y="408638"/>
                  </a:lnTo>
                  <a:cubicBezTo>
                    <a:pt x="4128613" y="400672"/>
                    <a:pt x="4128130" y="392866"/>
                    <a:pt x="4127808" y="384980"/>
                  </a:cubicBezTo>
                  <a:cubicBezTo>
                    <a:pt x="4127406" y="377094"/>
                    <a:pt x="4127164" y="369208"/>
                    <a:pt x="4126601" y="361402"/>
                  </a:cubicBezTo>
                  <a:lnTo>
                    <a:pt x="4124670" y="337905"/>
                  </a:lnTo>
                  <a:cubicBezTo>
                    <a:pt x="4122175" y="306602"/>
                    <a:pt x="4117991" y="275540"/>
                    <a:pt x="4113162" y="244720"/>
                  </a:cubicBezTo>
                  <a:cubicBezTo>
                    <a:pt x="4102943" y="183040"/>
                    <a:pt x="4087834" y="122546"/>
                    <a:pt x="4068270" y="63350"/>
                  </a:cubicBezTo>
                  <a:lnTo>
                    <a:pt x="4042130" y="0"/>
                  </a:lnTo>
                  <a:lnTo>
                    <a:pt x="4342981" y="0"/>
                  </a:lnTo>
                  <a:lnTo>
                    <a:pt x="4363778" y="96966"/>
                  </a:lnTo>
                  <a:cubicBezTo>
                    <a:pt x="4370412" y="134527"/>
                    <a:pt x="4375657" y="172318"/>
                    <a:pt x="4379439" y="210199"/>
                  </a:cubicBezTo>
                  <a:cubicBezTo>
                    <a:pt x="4383061" y="248100"/>
                    <a:pt x="4385796" y="286001"/>
                    <a:pt x="4386601" y="323823"/>
                  </a:cubicBezTo>
                  <a:lnTo>
                    <a:pt x="4387245" y="352229"/>
                  </a:lnTo>
                  <a:cubicBezTo>
                    <a:pt x="4387325" y="361644"/>
                    <a:pt x="4387084" y="371139"/>
                    <a:pt x="4387084" y="380554"/>
                  </a:cubicBezTo>
                  <a:lnTo>
                    <a:pt x="4386762" y="408799"/>
                  </a:lnTo>
                  <a:lnTo>
                    <a:pt x="4385716" y="436240"/>
                  </a:lnTo>
                  <a:cubicBezTo>
                    <a:pt x="4383382" y="509307"/>
                    <a:pt x="4377588" y="582535"/>
                    <a:pt x="4368254" y="655441"/>
                  </a:cubicBezTo>
                  <a:cubicBezTo>
                    <a:pt x="4359402" y="728428"/>
                    <a:pt x="4346688" y="801253"/>
                    <a:pt x="4329789" y="873274"/>
                  </a:cubicBezTo>
                  <a:cubicBezTo>
                    <a:pt x="4312729" y="945215"/>
                    <a:pt x="4292531" y="1016592"/>
                    <a:pt x="4269517" y="1087245"/>
                  </a:cubicBezTo>
                  <a:cubicBezTo>
                    <a:pt x="4223085" y="1228310"/>
                    <a:pt x="4165308" y="1367765"/>
                    <a:pt x="4088297" y="1496839"/>
                  </a:cubicBezTo>
                  <a:cubicBezTo>
                    <a:pt x="4011448" y="1625994"/>
                    <a:pt x="3913998" y="1741309"/>
                    <a:pt x="3806168" y="1842057"/>
                  </a:cubicBezTo>
                  <a:cubicBezTo>
                    <a:pt x="3752333" y="1892673"/>
                    <a:pt x="3695038" y="1938702"/>
                    <a:pt x="3636375" y="1981995"/>
                  </a:cubicBezTo>
                  <a:cubicBezTo>
                    <a:pt x="3577471" y="2025047"/>
                    <a:pt x="3517682" y="2066006"/>
                    <a:pt x="3456605" y="2104230"/>
                  </a:cubicBezTo>
                  <a:cubicBezTo>
                    <a:pt x="3441476" y="2114047"/>
                    <a:pt x="3426107" y="2123301"/>
                    <a:pt x="3410817" y="2132797"/>
                  </a:cubicBezTo>
                  <a:lnTo>
                    <a:pt x="3366397" y="2160076"/>
                  </a:lnTo>
                  <a:cubicBezTo>
                    <a:pt x="3337669" y="2177538"/>
                    <a:pt x="3309183" y="2195644"/>
                    <a:pt x="3280294" y="2213911"/>
                  </a:cubicBezTo>
                  <a:lnTo>
                    <a:pt x="3104386" y="2325443"/>
                  </a:lnTo>
                  <a:cubicBezTo>
                    <a:pt x="3044435" y="2362862"/>
                    <a:pt x="2982715" y="2399798"/>
                    <a:pt x="2918419" y="2434319"/>
                  </a:cubicBezTo>
                  <a:cubicBezTo>
                    <a:pt x="2886231" y="2451540"/>
                    <a:pt x="2853479" y="2468197"/>
                    <a:pt x="2819843" y="2483406"/>
                  </a:cubicBezTo>
                  <a:cubicBezTo>
                    <a:pt x="2786126" y="2498535"/>
                    <a:pt x="2751765" y="2512617"/>
                    <a:pt x="2716680" y="2525090"/>
                  </a:cubicBezTo>
                  <a:cubicBezTo>
                    <a:pt x="2681514" y="2537322"/>
                    <a:pt x="2645866" y="2548185"/>
                    <a:pt x="2609654" y="2557037"/>
                  </a:cubicBezTo>
                  <a:cubicBezTo>
                    <a:pt x="2591548" y="2561221"/>
                    <a:pt x="2573362" y="2565486"/>
                    <a:pt x="2555095" y="2568946"/>
                  </a:cubicBezTo>
                  <a:lnTo>
                    <a:pt x="2527735" y="2574177"/>
                  </a:lnTo>
                  <a:lnTo>
                    <a:pt x="2500295" y="2578522"/>
                  </a:lnTo>
                  <a:cubicBezTo>
                    <a:pt x="2427067" y="2589788"/>
                    <a:pt x="2353436" y="2594536"/>
                    <a:pt x="2280450" y="2594536"/>
                  </a:cubicBezTo>
                  <a:cubicBezTo>
                    <a:pt x="2136810" y="2594134"/>
                    <a:pt x="1993170" y="2579166"/>
                    <a:pt x="1852106" y="2549875"/>
                  </a:cubicBezTo>
                  <a:cubicBezTo>
                    <a:pt x="1711122" y="2520664"/>
                    <a:pt x="1572873" y="2475923"/>
                    <a:pt x="1441707" y="2415650"/>
                  </a:cubicBezTo>
                  <a:cubicBezTo>
                    <a:pt x="1179373" y="2294542"/>
                    <a:pt x="944641" y="2119036"/>
                    <a:pt x="744753" y="1912389"/>
                  </a:cubicBezTo>
                  <a:cubicBezTo>
                    <a:pt x="644809" y="1808823"/>
                    <a:pt x="553636" y="1696889"/>
                    <a:pt x="471717" y="1578678"/>
                  </a:cubicBezTo>
                  <a:cubicBezTo>
                    <a:pt x="389878" y="1460306"/>
                    <a:pt x="316972" y="1335738"/>
                    <a:pt x="254930" y="1205698"/>
                  </a:cubicBezTo>
                  <a:cubicBezTo>
                    <a:pt x="131729" y="945295"/>
                    <a:pt x="50293" y="664937"/>
                    <a:pt x="15852" y="377738"/>
                  </a:cubicBezTo>
                  <a:cubicBezTo>
                    <a:pt x="7363" y="305959"/>
                    <a:pt x="2092" y="233656"/>
                    <a:pt x="0" y="161283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6" name="Freeform: Shape 61">
              <a:extLst>
                <a:ext uri="{FF2B5EF4-FFF2-40B4-BE49-F238E27FC236}">
                  <a16:creationId xmlns:a16="http://schemas.microsoft.com/office/drawing/2014/main" id="{9137EFD7-7283-4FBF-AECA-050D1599D7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91623" y="-12150"/>
              <a:ext cx="4328502" cy="2582465"/>
            </a:xfrm>
            <a:custGeom>
              <a:avLst/>
              <a:gdLst>
                <a:gd name="connsiteX0" fmla="*/ 1734 w 4328502"/>
                <a:gd name="connsiteY0" fmla="*/ 0 h 2582465"/>
                <a:gd name="connsiteX1" fmla="*/ 484478 w 4328502"/>
                <a:gd name="connsiteY1" fmla="*/ 0 h 2582465"/>
                <a:gd name="connsiteX2" fmla="*/ 482822 w 4328502"/>
                <a:gd name="connsiteY2" fmla="*/ 34048 h 2582465"/>
                <a:gd name="connsiteX3" fmla="*/ 628796 w 4328502"/>
                <a:gd name="connsiteY3" fmla="*/ 792561 h 2582465"/>
                <a:gd name="connsiteX4" fmla="*/ 1030826 w 4328502"/>
                <a:gd name="connsiteY4" fmla="*/ 1468513 h 2582465"/>
                <a:gd name="connsiteX5" fmla="*/ 1606511 w 4328502"/>
                <a:gd name="connsiteY5" fmla="*/ 1933149 h 2582465"/>
                <a:gd name="connsiteX6" fmla="*/ 2267816 w 4328502"/>
                <a:gd name="connsiteY6" fmla="*/ 2099643 h 2582465"/>
                <a:gd name="connsiteX7" fmla="*/ 2868689 w 4328502"/>
                <a:gd name="connsiteY7" fmla="*/ 1824756 h 2582465"/>
                <a:gd name="connsiteX8" fmla="*/ 3076705 w 4328502"/>
                <a:gd name="connsiteY8" fmla="*/ 1676851 h 2582465"/>
                <a:gd name="connsiteX9" fmla="*/ 3652712 w 4328502"/>
                <a:gd name="connsiteY9" fmla="*/ 1112593 h 2582465"/>
                <a:gd name="connsiteX10" fmla="*/ 3845680 w 4328502"/>
                <a:gd name="connsiteY10" fmla="*/ 370736 h 2582465"/>
                <a:gd name="connsiteX11" fmla="*/ 3777375 w 4328502"/>
                <a:gd name="connsiteY11" fmla="*/ 13757 h 2582465"/>
                <a:gd name="connsiteX12" fmla="*/ 3771130 w 4328502"/>
                <a:gd name="connsiteY12" fmla="*/ 0 h 2582465"/>
                <a:gd name="connsiteX13" fmla="*/ 4280386 w 4328502"/>
                <a:gd name="connsiteY13" fmla="*/ 0 h 2582465"/>
                <a:gd name="connsiteX14" fmla="*/ 4315979 w 4328502"/>
                <a:gd name="connsiteY14" fmla="*/ 179000 h 2582465"/>
                <a:gd name="connsiteX15" fmla="*/ 4328502 w 4328502"/>
                <a:gd name="connsiteY15" fmla="*/ 370736 h 2582465"/>
                <a:gd name="connsiteX16" fmla="*/ 3347729 w 4328502"/>
                <a:gd name="connsiteY16" fmla="*/ 2076387 h 2582465"/>
                <a:gd name="connsiteX17" fmla="*/ 2267816 w 4328502"/>
                <a:gd name="connsiteY17" fmla="*/ 2582465 h 2582465"/>
                <a:gd name="connsiteX18" fmla="*/ 0 w 4328502"/>
                <a:gd name="connsiteY18" fmla="*/ 34048 h 2582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28502" h="2582465">
                  <a:moveTo>
                    <a:pt x="1734" y="0"/>
                  </a:moveTo>
                  <a:lnTo>
                    <a:pt x="484478" y="0"/>
                  </a:lnTo>
                  <a:lnTo>
                    <a:pt x="482822" y="34048"/>
                  </a:lnTo>
                  <a:cubicBezTo>
                    <a:pt x="482822" y="282058"/>
                    <a:pt x="533277" y="544392"/>
                    <a:pt x="628796" y="792561"/>
                  </a:cubicBezTo>
                  <a:cubicBezTo>
                    <a:pt x="723268" y="1038077"/>
                    <a:pt x="862321" y="1271844"/>
                    <a:pt x="1030826" y="1468513"/>
                  </a:cubicBezTo>
                  <a:cubicBezTo>
                    <a:pt x="1199089" y="1664942"/>
                    <a:pt x="1398173" y="1825561"/>
                    <a:pt x="1606511" y="1933149"/>
                  </a:cubicBezTo>
                  <a:cubicBezTo>
                    <a:pt x="1820482" y="2043635"/>
                    <a:pt x="2042982" y="2099643"/>
                    <a:pt x="2267816" y="2099643"/>
                  </a:cubicBezTo>
                  <a:cubicBezTo>
                    <a:pt x="2482672" y="2099643"/>
                    <a:pt x="2607321" y="2015390"/>
                    <a:pt x="2868689" y="1824756"/>
                  </a:cubicBezTo>
                  <a:cubicBezTo>
                    <a:pt x="2934111" y="1777037"/>
                    <a:pt x="3001787" y="1727709"/>
                    <a:pt x="3076705" y="1676851"/>
                  </a:cubicBezTo>
                  <a:cubicBezTo>
                    <a:pt x="3341774" y="1497000"/>
                    <a:pt x="3530236" y="1312481"/>
                    <a:pt x="3652712" y="1112593"/>
                  </a:cubicBezTo>
                  <a:cubicBezTo>
                    <a:pt x="3782591" y="900714"/>
                    <a:pt x="3845680" y="658016"/>
                    <a:pt x="3845680" y="370736"/>
                  </a:cubicBezTo>
                  <a:cubicBezTo>
                    <a:pt x="3845680" y="248462"/>
                    <a:pt x="3823726" y="132614"/>
                    <a:pt x="3777375" y="13757"/>
                  </a:cubicBezTo>
                  <a:lnTo>
                    <a:pt x="3771130" y="0"/>
                  </a:lnTo>
                  <a:lnTo>
                    <a:pt x="4280386" y="0"/>
                  </a:lnTo>
                  <a:lnTo>
                    <a:pt x="4315979" y="179000"/>
                  </a:lnTo>
                  <a:cubicBezTo>
                    <a:pt x="4324163" y="240678"/>
                    <a:pt x="4328502" y="304478"/>
                    <a:pt x="4328502" y="370736"/>
                  </a:cubicBezTo>
                  <a:cubicBezTo>
                    <a:pt x="4328502" y="1156771"/>
                    <a:pt x="3951016" y="1667114"/>
                    <a:pt x="3347729" y="2076387"/>
                  </a:cubicBezTo>
                  <a:cubicBezTo>
                    <a:pt x="2985773" y="2321982"/>
                    <a:pt x="2737522" y="2582465"/>
                    <a:pt x="2267816" y="2582465"/>
                  </a:cubicBezTo>
                  <a:cubicBezTo>
                    <a:pt x="1015295" y="2582465"/>
                    <a:pt x="0" y="1299204"/>
                    <a:pt x="0" y="34048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7" name="Freeform: Shape 62">
              <a:extLst>
                <a:ext uri="{FF2B5EF4-FFF2-40B4-BE49-F238E27FC236}">
                  <a16:creationId xmlns:a16="http://schemas.microsoft.com/office/drawing/2014/main" id="{7B613766-6995-44A2-A21A-E0D036A1D0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91623" y="-12150"/>
              <a:ext cx="4328502" cy="2582465"/>
            </a:xfrm>
            <a:custGeom>
              <a:avLst/>
              <a:gdLst>
                <a:gd name="connsiteX0" fmla="*/ 1734 w 4328502"/>
                <a:gd name="connsiteY0" fmla="*/ 0 h 2582465"/>
                <a:gd name="connsiteX1" fmla="*/ 404018 w 4328502"/>
                <a:gd name="connsiteY1" fmla="*/ 0 h 2582465"/>
                <a:gd name="connsiteX2" fmla="*/ 402352 w 4328502"/>
                <a:gd name="connsiteY2" fmla="*/ 34048 h 2582465"/>
                <a:gd name="connsiteX3" fmla="*/ 553717 w 4328502"/>
                <a:gd name="connsiteY3" fmla="*/ 821451 h 2582465"/>
                <a:gd name="connsiteX4" fmla="*/ 969749 w 4328502"/>
                <a:gd name="connsiteY4" fmla="*/ 1520900 h 2582465"/>
                <a:gd name="connsiteX5" fmla="*/ 1569655 w 4328502"/>
                <a:gd name="connsiteY5" fmla="*/ 2004688 h 2582465"/>
                <a:gd name="connsiteX6" fmla="*/ 2267816 w 4328502"/>
                <a:gd name="connsiteY6" fmla="*/ 2180113 h 2582465"/>
                <a:gd name="connsiteX7" fmla="*/ 2916086 w 4328502"/>
                <a:gd name="connsiteY7" fmla="*/ 1889776 h 2582465"/>
                <a:gd name="connsiteX8" fmla="*/ 3121849 w 4328502"/>
                <a:gd name="connsiteY8" fmla="*/ 1743481 h 2582465"/>
                <a:gd name="connsiteX9" fmla="*/ 3926150 w 4328502"/>
                <a:gd name="connsiteY9" fmla="*/ 370736 h 2582465"/>
                <a:gd name="connsiteX10" fmla="*/ 3890864 w 4328502"/>
                <a:gd name="connsiteY10" fmla="*/ 101186 h 2582465"/>
                <a:gd name="connsiteX11" fmla="*/ 3856896 w 4328502"/>
                <a:gd name="connsiteY11" fmla="*/ 0 h 2582465"/>
                <a:gd name="connsiteX12" fmla="*/ 4280386 w 4328502"/>
                <a:gd name="connsiteY12" fmla="*/ 0 h 2582465"/>
                <a:gd name="connsiteX13" fmla="*/ 4315979 w 4328502"/>
                <a:gd name="connsiteY13" fmla="*/ 179000 h 2582465"/>
                <a:gd name="connsiteX14" fmla="*/ 4328502 w 4328502"/>
                <a:gd name="connsiteY14" fmla="*/ 370736 h 2582465"/>
                <a:gd name="connsiteX15" fmla="*/ 3347729 w 4328502"/>
                <a:gd name="connsiteY15" fmla="*/ 2076387 h 2582465"/>
                <a:gd name="connsiteX16" fmla="*/ 2267816 w 4328502"/>
                <a:gd name="connsiteY16" fmla="*/ 2582465 h 2582465"/>
                <a:gd name="connsiteX17" fmla="*/ 0 w 4328502"/>
                <a:gd name="connsiteY17" fmla="*/ 34048 h 2582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328502" h="2582465">
                  <a:moveTo>
                    <a:pt x="1734" y="0"/>
                  </a:moveTo>
                  <a:lnTo>
                    <a:pt x="404018" y="0"/>
                  </a:lnTo>
                  <a:lnTo>
                    <a:pt x="402352" y="34048"/>
                  </a:lnTo>
                  <a:cubicBezTo>
                    <a:pt x="402352" y="295496"/>
                    <a:pt x="453209" y="560486"/>
                    <a:pt x="553717" y="821451"/>
                  </a:cubicBezTo>
                  <a:cubicBezTo>
                    <a:pt x="651408" y="1075496"/>
                    <a:pt x="795289" y="1317310"/>
                    <a:pt x="969749" y="1520900"/>
                  </a:cubicBezTo>
                  <a:cubicBezTo>
                    <a:pt x="1147186" y="1728030"/>
                    <a:pt x="1349086" y="1890822"/>
                    <a:pt x="1569655" y="2004688"/>
                  </a:cubicBezTo>
                  <a:cubicBezTo>
                    <a:pt x="1795133" y="2121048"/>
                    <a:pt x="2030026" y="2180113"/>
                    <a:pt x="2267816" y="2180113"/>
                  </a:cubicBezTo>
                  <a:cubicBezTo>
                    <a:pt x="2507377" y="2180113"/>
                    <a:pt x="2647234" y="2085882"/>
                    <a:pt x="2916086" y="1889776"/>
                  </a:cubicBezTo>
                  <a:cubicBezTo>
                    <a:pt x="2980945" y="1842459"/>
                    <a:pt x="3048057" y="1793533"/>
                    <a:pt x="3121849" y="1743481"/>
                  </a:cubicBezTo>
                  <a:cubicBezTo>
                    <a:pt x="3685624" y="1361005"/>
                    <a:pt x="3926150" y="950445"/>
                    <a:pt x="3926150" y="370736"/>
                  </a:cubicBezTo>
                  <a:cubicBezTo>
                    <a:pt x="3926150" y="275620"/>
                    <a:pt x="3913903" y="186836"/>
                    <a:pt x="3890864" y="101186"/>
                  </a:cubicBezTo>
                  <a:lnTo>
                    <a:pt x="3856896" y="0"/>
                  </a:lnTo>
                  <a:lnTo>
                    <a:pt x="4280386" y="0"/>
                  </a:lnTo>
                  <a:lnTo>
                    <a:pt x="4315979" y="179000"/>
                  </a:lnTo>
                  <a:cubicBezTo>
                    <a:pt x="4324163" y="240678"/>
                    <a:pt x="4328502" y="304478"/>
                    <a:pt x="4328502" y="370736"/>
                  </a:cubicBezTo>
                  <a:cubicBezTo>
                    <a:pt x="4328502" y="1156771"/>
                    <a:pt x="3951016" y="1667114"/>
                    <a:pt x="3347729" y="2076387"/>
                  </a:cubicBezTo>
                  <a:cubicBezTo>
                    <a:pt x="2985773" y="2321982"/>
                    <a:pt x="2737522" y="2582465"/>
                    <a:pt x="2267816" y="2582465"/>
                  </a:cubicBezTo>
                  <a:cubicBezTo>
                    <a:pt x="1015295" y="2582465"/>
                    <a:pt x="0" y="1299204"/>
                    <a:pt x="0" y="34048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78" name="Freeform: Shape 63">
              <a:extLst>
                <a:ext uri="{FF2B5EF4-FFF2-40B4-BE49-F238E27FC236}">
                  <a16:creationId xmlns:a16="http://schemas.microsoft.com/office/drawing/2014/main" id="{FA521023-D344-46F0-A210-55310BCAC0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46372" y="-12149"/>
              <a:ext cx="4619000" cy="2609159"/>
            </a:xfrm>
            <a:custGeom>
              <a:avLst/>
              <a:gdLst>
                <a:gd name="connsiteX0" fmla="*/ 22456 w 4619000"/>
                <a:gd name="connsiteY0" fmla="*/ 0 h 2614653"/>
                <a:gd name="connsiteX1" fmla="*/ 147678 w 4619000"/>
                <a:gd name="connsiteY1" fmla="*/ 0 h 2614653"/>
                <a:gd name="connsiteX2" fmla="*/ 145973 w 4619000"/>
                <a:gd name="connsiteY2" fmla="*/ 79675 h 2614653"/>
                <a:gd name="connsiteX3" fmla="*/ 170195 w 4619000"/>
                <a:gd name="connsiteY3" fmla="*/ 405339 h 2614653"/>
                <a:gd name="connsiteX4" fmla="*/ 210108 w 4619000"/>
                <a:gd name="connsiteY4" fmla="*/ 609814 h 2614653"/>
                <a:gd name="connsiteX5" fmla="*/ 267242 w 4619000"/>
                <a:gd name="connsiteY5" fmla="*/ 810587 h 2614653"/>
                <a:gd name="connsiteX6" fmla="*/ 340148 w 4619000"/>
                <a:gd name="connsiteY6" fmla="*/ 1006533 h 2614653"/>
                <a:gd name="connsiteX7" fmla="*/ 428344 w 4619000"/>
                <a:gd name="connsiteY7" fmla="*/ 1196765 h 2614653"/>
                <a:gd name="connsiteX8" fmla="*/ 644970 w 4619000"/>
                <a:gd name="connsiteY8" fmla="*/ 1557594 h 2614653"/>
                <a:gd name="connsiteX9" fmla="*/ 707335 w 4619000"/>
                <a:gd name="connsiteY9" fmla="*/ 1642893 h 2614653"/>
                <a:gd name="connsiteX10" fmla="*/ 707496 w 4619000"/>
                <a:gd name="connsiteY10" fmla="*/ 1643054 h 2614653"/>
                <a:gd name="connsiteX11" fmla="*/ 707657 w 4619000"/>
                <a:gd name="connsiteY11" fmla="*/ 1643214 h 2614653"/>
                <a:gd name="connsiteX12" fmla="*/ 734453 w 4619000"/>
                <a:gd name="connsiteY12" fmla="*/ 1678219 h 2614653"/>
                <a:gd name="connsiteX13" fmla="*/ 740006 w 4619000"/>
                <a:gd name="connsiteY13" fmla="*/ 1685301 h 2614653"/>
                <a:gd name="connsiteX14" fmla="*/ 772757 w 4619000"/>
                <a:gd name="connsiteY14" fmla="*/ 1726340 h 2614653"/>
                <a:gd name="connsiteX15" fmla="*/ 912937 w 4619000"/>
                <a:gd name="connsiteY15" fmla="*/ 1886074 h 2614653"/>
                <a:gd name="connsiteX16" fmla="*/ 1230392 w 4619000"/>
                <a:gd name="connsiteY16" fmla="*/ 2170617 h 2614653"/>
                <a:gd name="connsiteX17" fmla="*/ 1407025 w 4619000"/>
                <a:gd name="connsiteY17" fmla="*/ 2291725 h 2614653"/>
                <a:gd name="connsiteX18" fmla="*/ 1595567 w 4619000"/>
                <a:gd name="connsiteY18" fmla="*/ 2394808 h 2614653"/>
                <a:gd name="connsiteX19" fmla="*/ 1595808 w 4619000"/>
                <a:gd name="connsiteY19" fmla="*/ 2394888 h 2614653"/>
                <a:gd name="connsiteX20" fmla="*/ 1596050 w 4619000"/>
                <a:gd name="connsiteY20" fmla="*/ 2394969 h 2614653"/>
                <a:gd name="connsiteX21" fmla="*/ 1644493 w 4619000"/>
                <a:gd name="connsiteY21" fmla="*/ 2417581 h 2614653"/>
                <a:gd name="connsiteX22" fmla="*/ 1669036 w 4619000"/>
                <a:gd name="connsiteY22" fmla="*/ 2428686 h 2614653"/>
                <a:gd name="connsiteX23" fmla="*/ 1693660 w 4619000"/>
                <a:gd name="connsiteY23" fmla="*/ 2439147 h 2614653"/>
                <a:gd name="connsiteX24" fmla="*/ 1697523 w 4619000"/>
                <a:gd name="connsiteY24" fmla="*/ 2440756 h 2614653"/>
                <a:gd name="connsiteX25" fmla="*/ 1743310 w 4619000"/>
                <a:gd name="connsiteY25" fmla="*/ 2459104 h 2614653"/>
                <a:gd name="connsiteX26" fmla="*/ 1761899 w 4619000"/>
                <a:gd name="connsiteY26" fmla="*/ 2466185 h 2614653"/>
                <a:gd name="connsiteX27" fmla="*/ 1793685 w 4619000"/>
                <a:gd name="connsiteY27" fmla="*/ 2477934 h 2614653"/>
                <a:gd name="connsiteX28" fmla="*/ 1794007 w 4619000"/>
                <a:gd name="connsiteY28" fmla="*/ 2478014 h 2614653"/>
                <a:gd name="connsiteX29" fmla="*/ 1794329 w 4619000"/>
                <a:gd name="connsiteY29" fmla="*/ 2478175 h 2614653"/>
                <a:gd name="connsiteX30" fmla="*/ 2000977 w 4619000"/>
                <a:gd name="connsiteY30" fmla="*/ 2539413 h 2614653"/>
                <a:gd name="connsiteX31" fmla="*/ 2429240 w 4619000"/>
                <a:gd name="connsiteY31" fmla="*/ 2588983 h 2614653"/>
                <a:gd name="connsiteX32" fmla="*/ 2640394 w 4619000"/>
                <a:gd name="connsiteY32" fmla="*/ 2568383 h 2614653"/>
                <a:gd name="connsiteX33" fmla="*/ 2842214 w 4619000"/>
                <a:gd name="connsiteY33" fmla="*/ 2505535 h 2614653"/>
                <a:gd name="connsiteX34" fmla="*/ 2842536 w 4619000"/>
                <a:gd name="connsiteY34" fmla="*/ 2505374 h 2614653"/>
                <a:gd name="connsiteX35" fmla="*/ 2842858 w 4619000"/>
                <a:gd name="connsiteY35" fmla="*/ 2505213 h 2614653"/>
                <a:gd name="connsiteX36" fmla="*/ 2876977 w 4619000"/>
                <a:gd name="connsiteY36" fmla="*/ 2490004 h 2614653"/>
                <a:gd name="connsiteX37" fmla="*/ 2890818 w 4619000"/>
                <a:gd name="connsiteY37" fmla="*/ 2483647 h 2614653"/>
                <a:gd name="connsiteX38" fmla="*/ 2902486 w 4619000"/>
                <a:gd name="connsiteY38" fmla="*/ 2477853 h 2614653"/>
                <a:gd name="connsiteX39" fmla="*/ 2937732 w 4619000"/>
                <a:gd name="connsiteY39" fmla="*/ 2459667 h 2614653"/>
                <a:gd name="connsiteX40" fmla="*/ 2938054 w 4619000"/>
                <a:gd name="connsiteY40" fmla="*/ 2459506 h 2614653"/>
                <a:gd name="connsiteX41" fmla="*/ 2938376 w 4619000"/>
                <a:gd name="connsiteY41" fmla="*/ 2459345 h 2614653"/>
                <a:gd name="connsiteX42" fmla="*/ 3030515 w 4619000"/>
                <a:gd name="connsiteY42" fmla="*/ 2405430 h 2614653"/>
                <a:gd name="connsiteX43" fmla="*/ 3119917 w 4619000"/>
                <a:gd name="connsiteY43" fmla="*/ 2345640 h 2614653"/>
                <a:gd name="connsiteX44" fmla="*/ 3207630 w 4619000"/>
                <a:gd name="connsiteY44" fmla="*/ 2281023 h 2614653"/>
                <a:gd name="connsiteX45" fmla="*/ 3313046 w 4619000"/>
                <a:gd name="connsiteY45" fmla="*/ 2199506 h 2614653"/>
                <a:gd name="connsiteX46" fmla="*/ 3382170 w 4619000"/>
                <a:gd name="connsiteY46" fmla="*/ 2145591 h 2614653"/>
                <a:gd name="connsiteX47" fmla="*/ 3471251 w 4619000"/>
                <a:gd name="connsiteY47" fmla="*/ 2077433 h 2614653"/>
                <a:gd name="connsiteX48" fmla="*/ 3518568 w 4619000"/>
                <a:gd name="connsiteY48" fmla="*/ 2042589 h 2614653"/>
                <a:gd name="connsiteX49" fmla="*/ 3561056 w 4619000"/>
                <a:gd name="connsiteY49" fmla="*/ 2011366 h 2614653"/>
                <a:gd name="connsiteX50" fmla="*/ 3561217 w 4619000"/>
                <a:gd name="connsiteY50" fmla="*/ 2011206 h 2614653"/>
                <a:gd name="connsiteX51" fmla="*/ 3561378 w 4619000"/>
                <a:gd name="connsiteY51" fmla="*/ 2011045 h 2614653"/>
                <a:gd name="connsiteX52" fmla="*/ 3633399 w 4619000"/>
                <a:gd name="connsiteY52" fmla="*/ 1956405 h 2614653"/>
                <a:gd name="connsiteX53" fmla="*/ 3646998 w 4619000"/>
                <a:gd name="connsiteY53" fmla="*/ 1945864 h 2614653"/>
                <a:gd name="connsiteX54" fmla="*/ 3653597 w 4619000"/>
                <a:gd name="connsiteY54" fmla="*/ 1940553 h 2614653"/>
                <a:gd name="connsiteX55" fmla="*/ 3729883 w 4619000"/>
                <a:gd name="connsiteY55" fmla="*/ 1877625 h 2614653"/>
                <a:gd name="connsiteX56" fmla="*/ 3885835 w 4619000"/>
                <a:gd name="connsiteY56" fmla="*/ 1733261 h 2614653"/>
                <a:gd name="connsiteX57" fmla="*/ 4145190 w 4619000"/>
                <a:gd name="connsiteY57" fmla="*/ 1410333 h 2614653"/>
                <a:gd name="connsiteX58" fmla="*/ 4242318 w 4619000"/>
                <a:gd name="connsiteY58" fmla="*/ 1232494 h 2614653"/>
                <a:gd name="connsiteX59" fmla="*/ 4242399 w 4619000"/>
                <a:gd name="connsiteY59" fmla="*/ 1232333 h 2614653"/>
                <a:gd name="connsiteX60" fmla="*/ 4242480 w 4619000"/>
                <a:gd name="connsiteY60" fmla="*/ 1232172 h 2614653"/>
                <a:gd name="connsiteX61" fmla="*/ 4315868 w 4619000"/>
                <a:gd name="connsiteY61" fmla="*/ 1044434 h 2614653"/>
                <a:gd name="connsiteX62" fmla="*/ 4366645 w 4619000"/>
                <a:gd name="connsiteY62" fmla="*/ 848408 h 2614653"/>
                <a:gd name="connsiteX63" fmla="*/ 4383383 w 4619000"/>
                <a:gd name="connsiteY63" fmla="*/ 748947 h 2614653"/>
                <a:gd name="connsiteX64" fmla="*/ 4394729 w 4619000"/>
                <a:gd name="connsiteY64" fmla="*/ 649083 h 2614653"/>
                <a:gd name="connsiteX65" fmla="*/ 4403742 w 4619000"/>
                <a:gd name="connsiteY65" fmla="*/ 442355 h 2614653"/>
                <a:gd name="connsiteX66" fmla="*/ 4403742 w 4619000"/>
                <a:gd name="connsiteY66" fmla="*/ 431974 h 2614653"/>
                <a:gd name="connsiteX67" fmla="*/ 4403823 w 4619000"/>
                <a:gd name="connsiteY67" fmla="*/ 418294 h 2614653"/>
                <a:gd name="connsiteX68" fmla="*/ 4403420 w 4619000"/>
                <a:gd name="connsiteY68" fmla="*/ 391659 h 2614653"/>
                <a:gd name="connsiteX69" fmla="*/ 4403420 w 4619000"/>
                <a:gd name="connsiteY69" fmla="*/ 391417 h 2614653"/>
                <a:gd name="connsiteX70" fmla="*/ 4403420 w 4619000"/>
                <a:gd name="connsiteY70" fmla="*/ 391176 h 2614653"/>
                <a:gd name="connsiteX71" fmla="*/ 4402776 w 4619000"/>
                <a:gd name="connsiteY71" fmla="*/ 366149 h 2614653"/>
                <a:gd name="connsiteX72" fmla="*/ 4401489 w 4619000"/>
                <a:gd name="connsiteY72" fmla="*/ 340962 h 2614653"/>
                <a:gd name="connsiteX73" fmla="*/ 4392879 w 4619000"/>
                <a:gd name="connsiteY73" fmla="*/ 242306 h 2614653"/>
                <a:gd name="connsiteX74" fmla="*/ 4355219 w 4619000"/>
                <a:gd name="connsiteY74" fmla="*/ 50233 h 2614653"/>
                <a:gd name="connsiteX75" fmla="*/ 4337863 w 4619000"/>
                <a:gd name="connsiteY75" fmla="*/ 0 h 2614653"/>
                <a:gd name="connsiteX76" fmla="*/ 4596545 w 4619000"/>
                <a:gd name="connsiteY76" fmla="*/ 0 h 2614653"/>
                <a:gd name="connsiteX77" fmla="*/ 4607077 w 4619000"/>
                <a:gd name="connsiteY77" fmla="*/ 69014 h 2614653"/>
                <a:gd name="connsiteX78" fmla="*/ 4619000 w 4619000"/>
                <a:gd name="connsiteY78" fmla="*/ 305153 h 2614653"/>
                <a:gd name="connsiteX79" fmla="*/ 2309500 w 4619000"/>
                <a:gd name="connsiteY79" fmla="*/ 2614653 h 2614653"/>
                <a:gd name="connsiteX80" fmla="*/ 0 w 4619000"/>
                <a:gd name="connsiteY80" fmla="*/ 305153 h 2614653"/>
                <a:gd name="connsiteX81" fmla="*/ 11923 w 4619000"/>
                <a:gd name="connsiteY81" fmla="*/ 69014 h 2614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4619000" h="2614653">
                  <a:moveTo>
                    <a:pt x="22456" y="0"/>
                  </a:moveTo>
                  <a:lnTo>
                    <a:pt x="147678" y="0"/>
                  </a:lnTo>
                  <a:lnTo>
                    <a:pt x="145973" y="79675"/>
                  </a:lnTo>
                  <a:cubicBezTo>
                    <a:pt x="145973" y="186942"/>
                    <a:pt x="154101" y="296623"/>
                    <a:pt x="170195" y="405339"/>
                  </a:cubicBezTo>
                  <a:cubicBezTo>
                    <a:pt x="181058" y="476072"/>
                    <a:pt x="194497" y="544874"/>
                    <a:pt x="210108" y="609814"/>
                  </a:cubicBezTo>
                  <a:cubicBezTo>
                    <a:pt x="227168" y="679662"/>
                    <a:pt x="246400" y="747257"/>
                    <a:pt x="267242" y="810587"/>
                  </a:cubicBezTo>
                  <a:cubicBezTo>
                    <a:pt x="288969" y="876814"/>
                    <a:pt x="313513" y="942720"/>
                    <a:pt x="340148" y="1006533"/>
                  </a:cubicBezTo>
                  <a:cubicBezTo>
                    <a:pt x="367025" y="1070587"/>
                    <a:pt x="396719" y="1134561"/>
                    <a:pt x="428344" y="1196765"/>
                  </a:cubicBezTo>
                  <a:cubicBezTo>
                    <a:pt x="491996" y="1321816"/>
                    <a:pt x="564822" y="1443246"/>
                    <a:pt x="644970" y="1557594"/>
                  </a:cubicBezTo>
                  <a:cubicBezTo>
                    <a:pt x="661628" y="1581172"/>
                    <a:pt x="683757" y="1612153"/>
                    <a:pt x="707335" y="1642893"/>
                  </a:cubicBezTo>
                  <a:lnTo>
                    <a:pt x="707496" y="1643054"/>
                  </a:lnTo>
                  <a:lnTo>
                    <a:pt x="707657" y="1643214"/>
                  </a:lnTo>
                  <a:cubicBezTo>
                    <a:pt x="716347" y="1654963"/>
                    <a:pt x="725521" y="1666792"/>
                    <a:pt x="734453" y="1678219"/>
                  </a:cubicBezTo>
                  <a:lnTo>
                    <a:pt x="740006" y="1685301"/>
                  </a:lnTo>
                  <a:cubicBezTo>
                    <a:pt x="751352" y="1700188"/>
                    <a:pt x="762940" y="1714350"/>
                    <a:pt x="772757" y="1726340"/>
                  </a:cubicBezTo>
                  <a:cubicBezTo>
                    <a:pt x="821522" y="1785889"/>
                    <a:pt x="867390" y="1838114"/>
                    <a:pt x="912937" y="1886074"/>
                  </a:cubicBezTo>
                  <a:cubicBezTo>
                    <a:pt x="1011432" y="1990525"/>
                    <a:pt x="1118217" y="2086204"/>
                    <a:pt x="1230392" y="2170617"/>
                  </a:cubicBezTo>
                  <a:cubicBezTo>
                    <a:pt x="1288492" y="2214313"/>
                    <a:pt x="1347959" y="2255111"/>
                    <a:pt x="1407025" y="2291725"/>
                  </a:cubicBezTo>
                  <a:cubicBezTo>
                    <a:pt x="1474700" y="2332765"/>
                    <a:pt x="1536341" y="2366482"/>
                    <a:pt x="1595567" y="2394808"/>
                  </a:cubicBezTo>
                  <a:lnTo>
                    <a:pt x="1595808" y="2394888"/>
                  </a:lnTo>
                  <a:lnTo>
                    <a:pt x="1596050" y="2394969"/>
                  </a:lnTo>
                  <a:cubicBezTo>
                    <a:pt x="1612868" y="2403338"/>
                    <a:pt x="1629928" y="2411063"/>
                    <a:pt x="1644493" y="2417581"/>
                  </a:cubicBezTo>
                  <a:lnTo>
                    <a:pt x="1669036" y="2428686"/>
                  </a:lnTo>
                  <a:lnTo>
                    <a:pt x="1693660" y="2439147"/>
                  </a:lnTo>
                  <a:lnTo>
                    <a:pt x="1697523" y="2440756"/>
                  </a:lnTo>
                  <a:cubicBezTo>
                    <a:pt x="1713214" y="2447275"/>
                    <a:pt x="1728102" y="2453471"/>
                    <a:pt x="1743310" y="2459104"/>
                  </a:cubicBezTo>
                  <a:cubicBezTo>
                    <a:pt x="1749507" y="2461437"/>
                    <a:pt x="1755703" y="2463771"/>
                    <a:pt x="1761899" y="2466185"/>
                  </a:cubicBezTo>
                  <a:cubicBezTo>
                    <a:pt x="1772843" y="2470450"/>
                    <a:pt x="1783224" y="2474393"/>
                    <a:pt x="1793685" y="2477934"/>
                  </a:cubicBezTo>
                  <a:lnTo>
                    <a:pt x="1794007" y="2478014"/>
                  </a:lnTo>
                  <a:lnTo>
                    <a:pt x="1794329" y="2478175"/>
                  </a:lnTo>
                  <a:cubicBezTo>
                    <a:pt x="1863131" y="2503041"/>
                    <a:pt x="1932657" y="2523641"/>
                    <a:pt x="2000977" y="2539413"/>
                  </a:cubicBezTo>
                  <a:cubicBezTo>
                    <a:pt x="2141639" y="2572326"/>
                    <a:pt x="2285761" y="2589063"/>
                    <a:pt x="2429240" y="2588983"/>
                  </a:cubicBezTo>
                  <a:cubicBezTo>
                    <a:pt x="2501824" y="2588500"/>
                    <a:pt x="2573041" y="2581580"/>
                    <a:pt x="2640394" y="2568383"/>
                  </a:cubicBezTo>
                  <a:cubicBezTo>
                    <a:pt x="2711691" y="2553656"/>
                    <a:pt x="2779608" y="2532573"/>
                    <a:pt x="2842214" y="2505535"/>
                  </a:cubicBezTo>
                  <a:lnTo>
                    <a:pt x="2842536" y="2505374"/>
                  </a:lnTo>
                  <a:lnTo>
                    <a:pt x="2842858" y="2505213"/>
                  </a:lnTo>
                  <a:cubicBezTo>
                    <a:pt x="2854124" y="2500626"/>
                    <a:pt x="2865229" y="2495476"/>
                    <a:pt x="2876977" y="2490004"/>
                  </a:cubicBezTo>
                  <a:cubicBezTo>
                    <a:pt x="2881564" y="2487912"/>
                    <a:pt x="2886151" y="2485739"/>
                    <a:pt x="2890818" y="2483647"/>
                  </a:cubicBezTo>
                  <a:cubicBezTo>
                    <a:pt x="2894761" y="2481716"/>
                    <a:pt x="2898624" y="2479785"/>
                    <a:pt x="2902486" y="2477853"/>
                  </a:cubicBezTo>
                  <a:cubicBezTo>
                    <a:pt x="2914718" y="2471738"/>
                    <a:pt x="2926306" y="2465944"/>
                    <a:pt x="2937732" y="2459667"/>
                  </a:cubicBezTo>
                  <a:lnTo>
                    <a:pt x="2938054" y="2459506"/>
                  </a:lnTo>
                  <a:lnTo>
                    <a:pt x="2938376" y="2459345"/>
                  </a:lnTo>
                  <a:cubicBezTo>
                    <a:pt x="2965817" y="2444941"/>
                    <a:pt x="2994223" y="2428364"/>
                    <a:pt x="3030515" y="2405430"/>
                  </a:cubicBezTo>
                  <a:cubicBezTo>
                    <a:pt x="3059082" y="2387566"/>
                    <a:pt x="3087005" y="2368494"/>
                    <a:pt x="3119917" y="2345640"/>
                  </a:cubicBezTo>
                  <a:cubicBezTo>
                    <a:pt x="3150174" y="2324155"/>
                    <a:pt x="3179787" y="2301945"/>
                    <a:pt x="3207630" y="2281023"/>
                  </a:cubicBezTo>
                  <a:cubicBezTo>
                    <a:pt x="3242957" y="2254387"/>
                    <a:pt x="3278605" y="2226464"/>
                    <a:pt x="3313046" y="2199506"/>
                  </a:cubicBezTo>
                  <a:cubicBezTo>
                    <a:pt x="3335658" y="2181803"/>
                    <a:pt x="3358995" y="2163456"/>
                    <a:pt x="3382170" y="2145591"/>
                  </a:cubicBezTo>
                  <a:cubicBezTo>
                    <a:pt x="3406392" y="2126842"/>
                    <a:pt x="3438339" y="2102137"/>
                    <a:pt x="3471251" y="2077433"/>
                  </a:cubicBezTo>
                  <a:cubicBezTo>
                    <a:pt x="3486782" y="2065684"/>
                    <a:pt x="3502956" y="2053935"/>
                    <a:pt x="3518568" y="2042589"/>
                  </a:cubicBezTo>
                  <a:cubicBezTo>
                    <a:pt x="3533374" y="2031806"/>
                    <a:pt x="3547456" y="2021586"/>
                    <a:pt x="3561056" y="2011366"/>
                  </a:cubicBezTo>
                  <a:lnTo>
                    <a:pt x="3561217" y="2011206"/>
                  </a:lnTo>
                  <a:lnTo>
                    <a:pt x="3561378" y="2011045"/>
                  </a:lnTo>
                  <a:cubicBezTo>
                    <a:pt x="3585599" y="1993422"/>
                    <a:pt x="3609902" y="1974592"/>
                    <a:pt x="3633399" y="1956405"/>
                  </a:cubicBezTo>
                  <a:lnTo>
                    <a:pt x="3646998" y="1945864"/>
                  </a:lnTo>
                  <a:lnTo>
                    <a:pt x="3653597" y="1940553"/>
                  </a:lnTo>
                  <a:cubicBezTo>
                    <a:pt x="3678865" y="1920113"/>
                    <a:pt x="3705018" y="1899110"/>
                    <a:pt x="3729883" y="1877625"/>
                  </a:cubicBezTo>
                  <a:cubicBezTo>
                    <a:pt x="3785247" y="1830389"/>
                    <a:pt x="3837713" y="1781785"/>
                    <a:pt x="3885835" y="1733261"/>
                  </a:cubicBezTo>
                  <a:cubicBezTo>
                    <a:pt x="3987790" y="1629937"/>
                    <a:pt x="4075101" y="1521221"/>
                    <a:pt x="4145190" y="1410333"/>
                  </a:cubicBezTo>
                  <a:cubicBezTo>
                    <a:pt x="4184541" y="1347566"/>
                    <a:pt x="4216327" y="1289467"/>
                    <a:pt x="4242318" y="1232494"/>
                  </a:cubicBezTo>
                  <a:lnTo>
                    <a:pt x="4242399" y="1232333"/>
                  </a:lnTo>
                  <a:lnTo>
                    <a:pt x="4242480" y="1232172"/>
                  </a:lnTo>
                  <a:cubicBezTo>
                    <a:pt x="4269759" y="1174233"/>
                    <a:pt x="4294463" y="1111064"/>
                    <a:pt x="4315868" y="1044434"/>
                  </a:cubicBezTo>
                  <a:cubicBezTo>
                    <a:pt x="4335584" y="983116"/>
                    <a:pt x="4352724" y="917130"/>
                    <a:pt x="4366645" y="848408"/>
                  </a:cubicBezTo>
                  <a:cubicBezTo>
                    <a:pt x="4372922" y="816784"/>
                    <a:pt x="4378555" y="783228"/>
                    <a:pt x="4383383" y="748947"/>
                  </a:cubicBezTo>
                  <a:cubicBezTo>
                    <a:pt x="4387890" y="716759"/>
                    <a:pt x="4391671" y="683122"/>
                    <a:pt x="4394729" y="649083"/>
                  </a:cubicBezTo>
                  <a:cubicBezTo>
                    <a:pt x="4400684" y="583983"/>
                    <a:pt x="4403581" y="516388"/>
                    <a:pt x="4403742" y="442355"/>
                  </a:cubicBezTo>
                  <a:lnTo>
                    <a:pt x="4403742" y="431974"/>
                  </a:lnTo>
                  <a:cubicBezTo>
                    <a:pt x="4403823" y="427387"/>
                    <a:pt x="4403823" y="422881"/>
                    <a:pt x="4403823" y="418294"/>
                  </a:cubicBezTo>
                  <a:cubicBezTo>
                    <a:pt x="4403823" y="407270"/>
                    <a:pt x="4403742" y="399062"/>
                    <a:pt x="4403420" y="391659"/>
                  </a:cubicBezTo>
                  <a:lnTo>
                    <a:pt x="4403420" y="391417"/>
                  </a:lnTo>
                  <a:lnTo>
                    <a:pt x="4403420" y="391176"/>
                  </a:lnTo>
                  <a:lnTo>
                    <a:pt x="4402776" y="366149"/>
                  </a:lnTo>
                  <a:lnTo>
                    <a:pt x="4401489" y="340962"/>
                  </a:lnTo>
                  <a:cubicBezTo>
                    <a:pt x="4400201" y="312315"/>
                    <a:pt x="4397546" y="281817"/>
                    <a:pt x="4392879" y="242306"/>
                  </a:cubicBezTo>
                  <a:cubicBezTo>
                    <a:pt x="4385033" y="178131"/>
                    <a:pt x="4372439" y="113955"/>
                    <a:pt x="4355219" y="50233"/>
                  </a:cubicBezTo>
                  <a:lnTo>
                    <a:pt x="4337863" y="0"/>
                  </a:lnTo>
                  <a:lnTo>
                    <a:pt x="4596545" y="0"/>
                  </a:lnTo>
                  <a:lnTo>
                    <a:pt x="4607077" y="69014"/>
                  </a:lnTo>
                  <a:cubicBezTo>
                    <a:pt x="4614961" y="146655"/>
                    <a:pt x="4619000" y="225432"/>
                    <a:pt x="4619000" y="305153"/>
                  </a:cubicBezTo>
                  <a:cubicBezTo>
                    <a:pt x="4619000" y="1580689"/>
                    <a:pt x="3585036" y="2614653"/>
                    <a:pt x="2309500" y="2614653"/>
                  </a:cubicBezTo>
                  <a:cubicBezTo>
                    <a:pt x="1033964" y="2614653"/>
                    <a:pt x="0" y="1580689"/>
                    <a:pt x="0" y="305153"/>
                  </a:cubicBezTo>
                  <a:cubicBezTo>
                    <a:pt x="0" y="225432"/>
                    <a:pt x="4039" y="146655"/>
                    <a:pt x="11923" y="69014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36352218-10DD-425E-846C-2766AF166A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2257008"/>
            <a:ext cx="5409237" cy="4597224"/>
            <a:chOff x="0" y="2317967"/>
            <a:chExt cx="5635126" cy="4536263"/>
          </a:xfrm>
        </p:grpSpPr>
        <p:sp>
          <p:nvSpPr>
            <p:cNvPr id="79" name="Freeform: Shape 66">
              <a:extLst>
                <a:ext uri="{FF2B5EF4-FFF2-40B4-BE49-F238E27FC236}">
                  <a16:creationId xmlns:a16="http://schemas.microsoft.com/office/drawing/2014/main" id="{33A2ABA4-7C75-400B-B004-AE4520FF01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36191"/>
              <a:ext cx="5485018" cy="4518038"/>
            </a:xfrm>
            <a:custGeom>
              <a:avLst/>
              <a:gdLst>
                <a:gd name="connsiteX0" fmla="*/ 1989265 w 5485018"/>
                <a:gd name="connsiteY0" fmla="*/ 0 h 4518038"/>
                <a:gd name="connsiteX1" fmla="*/ 2112245 w 5485018"/>
                <a:gd name="connsiteY1" fmla="*/ 1937 h 4518038"/>
                <a:gd name="connsiteX2" fmla="*/ 2119933 w 5485018"/>
                <a:gd name="connsiteY2" fmla="*/ 1937 h 4518038"/>
                <a:gd name="connsiteX3" fmla="*/ 5333582 w 5485018"/>
                <a:gd name="connsiteY3" fmla="*/ 4434610 h 4518038"/>
                <a:gd name="connsiteX4" fmla="*/ 5305435 w 5485018"/>
                <a:gd name="connsiteY4" fmla="*/ 4518038 h 4518038"/>
                <a:gd name="connsiteX5" fmla="*/ 4512666 w 5485018"/>
                <a:gd name="connsiteY5" fmla="*/ 4518038 h 4518038"/>
                <a:gd name="connsiteX6" fmla="*/ 4574099 w 5485018"/>
                <a:gd name="connsiteY6" fmla="*/ 4368919 h 4518038"/>
                <a:gd name="connsiteX7" fmla="*/ 4741091 w 5485018"/>
                <a:gd name="connsiteY7" fmla="*/ 3389833 h 4518038"/>
                <a:gd name="connsiteX8" fmla="*/ 4569388 w 5485018"/>
                <a:gd name="connsiteY8" fmla="*/ 2387755 h 4518038"/>
                <a:gd name="connsiteX9" fmla="*/ 4073248 w 5485018"/>
                <a:gd name="connsiteY9" fmla="*/ 1537907 h 4518038"/>
                <a:gd name="connsiteX10" fmla="*/ 3276102 w 5485018"/>
                <a:gd name="connsiteY10" fmla="*/ 955249 h 4518038"/>
                <a:gd name="connsiteX11" fmla="*/ 2119808 w 5485018"/>
                <a:gd name="connsiteY11" fmla="*/ 727992 h 4518038"/>
                <a:gd name="connsiteX12" fmla="*/ 2112990 w 5485018"/>
                <a:gd name="connsiteY12" fmla="*/ 727992 h 4518038"/>
                <a:gd name="connsiteX13" fmla="*/ 2100468 w 5485018"/>
                <a:gd name="connsiteY13" fmla="*/ 727992 h 4518038"/>
                <a:gd name="connsiteX14" fmla="*/ 2087947 w 5485018"/>
                <a:gd name="connsiteY14" fmla="*/ 727629 h 4518038"/>
                <a:gd name="connsiteX15" fmla="*/ 1989265 w 5485018"/>
                <a:gd name="connsiteY15" fmla="*/ 726055 h 4518038"/>
                <a:gd name="connsiteX16" fmla="*/ 946901 w 5485018"/>
                <a:gd name="connsiteY16" fmla="*/ 945810 h 4518038"/>
                <a:gd name="connsiteX17" fmla="*/ 218808 w 5485018"/>
                <a:gd name="connsiteY17" fmla="*/ 1519271 h 4518038"/>
                <a:gd name="connsiteX18" fmla="*/ 77177 w 5485018"/>
                <a:gd name="connsiteY18" fmla="*/ 1709761 h 4518038"/>
                <a:gd name="connsiteX19" fmla="*/ 0 w 5485018"/>
                <a:gd name="connsiteY19" fmla="*/ 1837634 h 4518038"/>
                <a:gd name="connsiteX20" fmla="*/ 0 w 5485018"/>
                <a:gd name="connsiteY20" fmla="*/ 701173 h 4518038"/>
                <a:gd name="connsiteX21" fmla="*/ 94238 w 5485018"/>
                <a:gd name="connsiteY21" fmla="*/ 618817 h 4518038"/>
                <a:gd name="connsiteX22" fmla="*/ 1989265 w 5485018"/>
                <a:gd name="connsiteY22" fmla="*/ 0 h 4518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485018" h="4518038">
                  <a:moveTo>
                    <a:pt x="1989265" y="0"/>
                  </a:moveTo>
                  <a:cubicBezTo>
                    <a:pt x="2030052" y="0"/>
                    <a:pt x="2070466" y="606"/>
                    <a:pt x="2112245" y="1937"/>
                  </a:cubicBezTo>
                  <a:cubicBezTo>
                    <a:pt x="2114725" y="1937"/>
                    <a:pt x="2117453" y="1937"/>
                    <a:pt x="2119933" y="1937"/>
                  </a:cubicBezTo>
                  <a:cubicBezTo>
                    <a:pt x="4808915" y="1937"/>
                    <a:pt x="5916843" y="2490455"/>
                    <a:pt x="5333582" y="4434610"/>
                  </a:cubicBezTo>
                  <a:lnTo>
                    <a:pt x="5305435" y="4518038"/>
                  </a:lnTo>
                  <a:lnTo>
                    <a:pt x="4512666" y="4518038"/>
                  </a:lnTo>
                  <a:lnTo>
                    <a:pt x="4574099" y="4368919"/>
                  </a:lnTo>
                  <a:cubicBezTo>
                    <a:pt x="4684932" y="4060345"/>
                    <a:pt x="4741091" y="3730957"/>
                    <a:pt x="4741091" y="3389833"/>
                  </a:cubicBezTo>
                  <a:cubicBezTo>
                    <a:pt x="4741091" y="3043625"/>
                    <a:pt x="4683319" y="2706493"/>
                    <a:pt x="4569388" y="2387755"/>
                  </a:cubicBezTo>
                  <a:cubicBezTo>
                    <a:pt x="4454218" y="2065386"/>
                    <a:pt x="4287225" y="1779441"/>
                    <a:pt x="4073248" y="1537907"/>
                  </a:cubicBezTo>
                  <a:cubicBezTo>
                    <a:pt x="3850965" y="1287054"/>
                    <a:pt x="3582688" y="1091019"/>
                    <a:pt x="3276102" y="955249"/>
                  </a:cubicBezTo>
                  <a:cubicBezTo>
                    <a:pt x="2935427" y="804470"/>
                    <a:pt x="2546399" y="727992"/>
                    <a:pt x="2119808" y="727992"/>
                  </a:cubicBezTo>
                  <a:lnTo>
                    <a:pt x="2112990" y="727992"/>
                  </a:lnTo>
                  <a:lnTo>
                    <a:pt x="2100468" y="727992"/>
                  </a:lnTo>
                  <a:lnTo>
                    <a:pt x="2087947" y="727629"/>
                  </a:lnTo>
                  <a:cubicBezTo>
                    <a:pt x="2054599" y="726541"/>
                    <a:pt x="2022241" y="726055"/>
                    <a:pt x="1989265" y="726055"/>
                  </a:cubicBezTo>
                  <a:cubicBezTo>
                    <a:pt x="1603957" y="726055"/>
                    <a:pt x="1253114" y="799872"/>
                    <a:pt x="946901" y="945810"/>
                  </a:cubicBezTo>
                  <a:cubicBezTo>
                    <a:pt x="667837" y="1078435"/>
                    <a:pt x="422869" y="1271444"/>
                    <a:pt x="218808" y="1519271"/>
                  </a:cubicBezTo>
                  <a:cubicBezTo>
                    <a:pt x="168847" y="1579957"/>
                    <a:pt x="121614" y="1643495"/>
                    <a:pt x="77177" y="1709761"/>
                  </a:cubicBezTo>
                  <a:lnTo>
                    <a:pt x="0" y="1837634"/>
                  </a:lnTo>
                  <a:lnTo>
                    <a:pt x="0" y="701173"/>
                  </a:lnTo>
                  <a:lnTo>
                    <a:pt x="94238" y="618817"/>
                  </a:lnTo>
                  <a:cubicBezTo>
                    <a:pt x="583605" y="235740"/>
                    <a:pt x="1215977" y="0"/>
                    <a:pt x="1989265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Freeform: Shape 67">
              <a:extLst>
                <a:ext uri="{FF2B5EF4-FFF2-40B4-BE49-F238E27FC236}">
                  <a16:creationId xmlns:a16="http://schemas.microsoft.com/office/drawing/2014/main" id="{3ADE4509-9115-467E-836A-106D01A0E8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36191"/>
              <a:ext cx="5485018" cy="4518038"/>
            </a:xfrm>
            <a:custGeom>
              <a:avLst/>
              <a:gdLst>
                <a:gd name="connsiteX0" fmla="*/ 1989265 w 5485018"/>
                <a:gd name="connsiteY0" fmla="*/ 0 h 4518038"/>
                <a:gd name="connsiteX1" fmla="*/ 2112245 w 5485018"/>
                <a:gd name="connsiteY1" fmla="*/ 1937 h 4518038"/>
                <a:gd name="connsiteX2" fmla="*/ 2119933 w 5485018"/>
                <a:gd name="connsiteY2" fmla="*/ 1937 h 4518038"/>
                <a:gd name="connsiteX3" fmla="*/ 5333582 w 5485018"/>
                <a:gd name="connsiteY3" fmla="*/ 4434610 h 4518038"/>
                <a:gd name="connsiteX4" fmla="*/ 5305435 w 5485018"/>
                <a:gd name="connsiteY4" fmla="*/ 4518038 h 4518038"/>
                <a:gd name="connsiteX5" fmla="*/ 4646095 w 5485018"/>
                <a:gd name="connsiteY5" fmla="*/ 4518038 h 4518038"/>
                <a:gd name="connsiteX6" fmla="*/ 4691006 w 5485018"/>
                <a:gd name="connsiteY6" fmla="*/ 4409093 h 4518038"/>
                <a:gd name="connsiteX7" fmla="*/ 4864938 w 5485018"/>
                <a:gd name="connsiteY7" fmla="*/ 3389953 h 4518038"/>
                <a:gd name="connsiteX8" fmla="*/ 4686293 w 5485018"/>
                <a:gd name="connsiteY8" fmla="*/ 2347943 h 4518038"/>
                <a:gd name="connsiteX9" fmla="*/ 4166848 w 5485018"/>
                <a:gd name="connsiteY9" fmla="*/ 1458888 h 4518038"/>
                <a:gd name="connsiteX10" fmla="*/ 3327179 w 5485018"/>
                <a:gd name="connsiteY10" fmla="*/ 845129 h 4518038"/>
                <a:gd name="connsiteX11" fmla="*/ 2119684 w 5485018"/>
                <a:gd name="connsiteY11" fmla="*/ 607104 h 4518038"/>
                <a:gd name="connsiteX12" fmla="*/ 2113362 w 5485018"/>
                <a:gd name="connsiteY12" fmla="*/ 607104 h 4518038"/>
                <a:gd name="connsiteX13" fmla="*/ 2102700 w 5485018"/>
                <a:gd name="connsiteY13" fmla="*/ 607104 h 4518038"/>
                <a:gd name="connsiteX14" fmla="*/ 2092038 w 5485018"/>
                <a:gd name="connsiteY14" fmla="*/ 606740 h 4518038"/>
                <a:gd name="connsiteX15" fmla="*/ 1989265 w 5485018"/>
                <a:gd name="connsiteY15" fmla="*/ 605046 h 4518038"/>
                <a:gd name="connsiteX16" fmla="*/ 892105 w 5485018"/>
                <a:gd name="connsiteY16" fmla="*/ 837143 h 4518038"/>
                <a:gd name="connsiteX17" fmla="*/ 121738 w 5485018"/>
                <a:gd name="connsiteY17" fmla="*/ 1443641 h 4518038"/>
                <a:gd name="connsiteX18" fmla="*/ 0 w 5485018"/>
                <a:gd name="connsiteY18" fmla="*/ 1607393 h 4518038"/>
                <a:gd name="connsiteX19" fmla="*/ 0 w 5485018"/>
                <a:gd name="connsiteY19" fmla="*/ 701173 h 4518038"/>
                <a:gd name="connsiteX20" fmla="*/ 94238 w 5485018"/>
                <a:gd name="connsiteY20" fmla="*/ 618817 h 4518038"/>
                <a:gd name="connsiteX21" fmla="*/ 1989265 w 5485018"/>
                <a:gd name="connsiteY21" fmla="*/ 0 h 4518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485018" h="4518038">
                  <a:moveTo>
                    <a:pt x="1989265" y="0"/>
                  </a:moveTo>
                  <a:cubicBezTo>
                    <a:pt x="2030052" y="0"/>
                    <a:pt x="2070466" y="606"/>
                    <a:pt x="2112245" y="1937"/>
                  </a:cubicBezTo>
                  <a:cubicBezTo>
                    <a:pt x="2114725" y="1937"/>
                    <a:pt x="2117453" y="1937"/>
                    <a:pt x="2119933" y="1937"/>
                  </a:cubicBezTo>
                  <a:cubicBezTo>
                    <a:pt x="4808915" y="1937"/>
                    <a:pt x="5916843" y="2490455"/>
                    <a:pt x="5333582" y="4434610"/>
                  </a:cubicBezTo>
                  <a:lnTo>
                    <a:pt x="5305435" y="4518038"/>
                  </a:lnTo>
                  <a:lnTo>
                    <a:pt x="4646095" y="4518038"/>
                  </a:lnTo>
                  <a:lnTo>
                    <a:pt x="4691006" y="4409093"/>
                  </a:lnTo>
                  <a:cubicBezTo>
                    <a:pt x="4806425" y="4087572"/>
                    <a:pt x="4864938" y="3744753"/>
                    <a:pt x="4864938" y="3389953"/>
                  </a:cubicBezTo>
                  <a:cubicBezTo>
                    <a:pt x="4864938" y="3030072"/>
                    <a:pt x="4804812" y="2679509"/>
                    <a:pt x="4686293" y="2347943"/>
                  </a:cubicBezTo>
                  <a:cubicBezTo>
                    <a:pt x="4565916" y="2011174"/>
                    <a:pt x="4391115" y="1712040"/>
                    <a:pt x="4166848" y="1458888"/>
                  </a:cubicBezTo>
                  <a:cubicBezTo>
                    <a:pt x="3932787" y="1194604"/>
                    <a:pt x="3650253" y="988162"/>
                    <a:pt x="3327179" y="845129"/>
                  </a:cubicBezTo>
                  <a:cubicBezTo>
                    <a:pt x="2970387" y="687212"/>
                    <a:pt x="2564126" y="607104"/>
                    <a:pt x="2119684" y="607104"/>
                  </a:cubicBezTo>
                  <a:lnTo>
                    <a:pt x="2113362" y="607104"/>
                  </a:lnTo>
                  <a:lnTo>
                    <a:pt x="2102700" y="607104"/>
                  </a:lnTo>
                  <a:lnTo>
                    <a:pt x="2092038" y="606740"/>
                  </a:lnTo>
                  <a:cubicBezTo>
                    <a:pt x="2057202" y="605532"/>
                    <a:pt x="2023605" y="605046"/>
                    <a:pt x="1989265" y="605046"/>
                  </a:cubicBezTo>
                  <a:cubicBezTo>
                    <a:pt x="1584989" y="605046"/>
                    <a:pt x="1215923" y="682977"/>
                    <a:pt x="892105" y="837143"/>
                  </a:cubicBezTo>
                  <a:cubicBezTo>
                    <a:pt x="596554" y="977755"/>
                    <a:pt x="337327" y="1181776"/>
                    <a:pt x="121738" y="1443641"/>
                  </a:cubicBezTo>
                  <a:lnTo>
                    <a:pt x="0" y="1607393"/>
                  </a:lnTo>
                  <a:lnTo>
                    <a:pt x="0" y="701173"/>
                  </a:lnTo>
                  <a:lnTo>
                    <a:pt x="94238" y="618817"/>
                  </a:lnTo>
                  <a:cubicBezTo>
                    <a:pt x="583605" y="235740"/>
                    <a:pt x="1215977" y="0"/>
                    <a:pt x="1989265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1" name="Freeform: Shape 68">
              <a:extLst>
                <a:ext uri="{FF2B5EF4-FFF2-40B4-BE49-F238E27FC236}">
                  <a16:creationId xmlns:a16="http://schemas.microsoft.com/office/drawing/2014/main" id="{B8AEE038-5037-42A4-9563-BCE140CA40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2361563"/>
              <a:ext cx="5474293" cy="4492666"/>
            </a:xfrm>
            <a:custGeom>
              <a:avLst/>
              <a:gdLst>
                <a:gd name="connsiteX0" fmla="*/ 2115592 w 5474293"/>
                <a:gd name="connsiteY0" fmla="*/ 41 h 4492666"/>
                <a:gd name="connsiteX1" fmla="*/ 3398462 w 5474293"/>
                <a:gd name="connsiteY1" fmla="*/ 218585 h 4492666"/>
                <a:gd name="connsiteX2" fmla="*/ 3475450 w 5474293"/>
                <a:gd name="connsiteY2" fmla="*/ 248231 h 4492666"/>
                <a:gd name="connsiteX3" fmla="*/ 3514006 w 5474293"/>
                <a:gd name="connsiteY3" fmla="*/ 262994 h 4492666"/>
                <a:gd name="connsiteX4" fmla="*/ 3551818 w 5474293"/>
                <a:gd name="connsiteY4" fmla="*/ 279573 h 4492666"/>
                <a:gd name="connsiteX5" fmla="*/ 3627317 w 5474293"/>
                <a:gd name="connsiteY5" fmla="*/ 313213 h 4492666"/>
                <a:gd name="connsiteX6" fmla="*/ 3665128 w 5474293"/>
                <a:gd name="connsiteY6" fmla="*/ 330033 h 4492666"/>
                <a:gd name="connsiteX7" fmla="*/ 3702071 w 5474293"/>
                <a:gd name="connsiteY7" fmla="*/ 348669 h 4492666"/>
                <a:gd name="connsiteX8" fmla="*/ 3775959 w 5474293"/>
                <a:gd name="connsiteY8" fmla="*/ 386060 h 4492666"/>
                <a:gd name="connsiteX9" fmla="*/ 3812905 w 5474293"/>
                <a:gd name="connsiteY9" fmla="*/ 404817 h 4492666"/>
                <a:gd name="connsiteX10" fmla="*/ 3848855 w 5474293"/>
                <a:gd name="connsiteY10" fmla="*/ 425267 h 4492666"/>
                <a:gd name="connsiteX11" fmla="*/ 3920762 w 5474293"/>
                <a:gd name="connsiteY11" fmla="*/ 466653 h 4492666"/>
                <a:gd name="connsiteX12" fmla="*/ 3956712 w 5474293"/>
                <a:gd name="connsiteY12" fmla="*/ 487466 h 4492666"/>
                <a:gd name="connsiteX13" fmla="*/ 3991550 w 5474293"/>
                <a:gd name="connsiteY13" fmla="*/ 509852 h 4492666"/>
                <a:gd name="connsiteX14" fmla="*/ 4511739 w 5474293"/>
                <a:gd name="connsiteY14" fmla="*/ 921042 h 4492666"/>
                <a:gd name="connsiteX15" fmla="*/ 4933990 w 5474293"/>
                <a:gd name="connsiteY15" fmla="*/ 1431579 h 4492666"/>
                <a:gd name="connsiteX16" fmla="*/ 5244418 w 5474293"/>
                <a:gd name="connsiteY16" fmla="*/ 2014241 h 4492666"/>
                <a:gd name="connsiteX17" fmla="*/ 5433601 w 5474293"/>
                <a:gd name="connsiteY17" fmla="*/ 2643851 h 4492666"/>
                <a:gd name="connsiteX18" fmla="*/ 5469182 w 5474293"/>
                <a:gd name="connsiteY18" fmla="*/ 2969730 h 4492666"/>
                <a:gd name="connsiteX19" fmla="*/ 5472280 w 5474293"/>
                <a:gd name="connsiteY19" fmla="*/ 3051530 h 4492666"/>
                <a:gd name="connsiteX20" fmla="*/ 5473893 w 5474293"/>
                <a:gd name="connsiteY20" fmla="*/ 3133213 h 4492666"/>
                <a:gd name="connsiteX21" fmla="*/ 5473396 w 5474293"/>
                <a:gd name="connsiteY21" fmla="*/ 3214894 h 4492666"/>
                <a:gd name="connsiteX22" fmla="*/ 5471413 w 5474293"/>
                <a:gd name="connsiteY22" fmla="*/ 3296455 h 4492666"/>
                <a:gd name="connsiteX23" fmla="*/ 5370003 w 5474293"/>
                <a:gd name="connsiteY23" fmla="*/ 3937439 h 4492666"/>
                <a:gd name="connsiteX24" fmla="*/ 5330578 w 5474293"/>
                <a:gd name="connsiteY24" fmla="*/ 4093542 h 4492666"/>
                <a:gd name="connsiteX25" fmla="*/ 5309380 w 5474293"/>
                <a:gd name="connsiteY25" fmla="*/ 4170988 h 4492666"/>
                <a:gd name="connsiteX26" fmla="*/ 5289173 w 5474293"/>
                <a:gd name="connsiteY26" fmla="*/ 4248555 h 4492666"/>
                <a:gd name="connsiteX27" fmla="*/ 5266983 w 5474293"/>
                <a:gd name="connsiteY27" fmla="*/ 4325639 h 4492666"/>
                <a:gd name="connsiteX28" fmla="*/ 5245039 w 5474293"/>
                <a:gd name="connsiteY28" fmla="*/ 4402599 h 4492666"/>
                <a:gd name="connsiteX29" fmla="*/ 5216062 w 5474293"/>
                <a:gd name="connsiteY29" fmla="*/ 4492666 h 4492666"/>
                <a:gd name="connsiteX30" fmla="*/ 4901582 w 5474293"/>
                <a:gd name="connsiteY30" fmla="*/ 4492666 h 4492666"/>
                <a:gd name="connsiteX31" fmla="*/ 4912791 w 5474293"/>
                <a:gd name="connsiteY31" fmla="*/ 4462983 h 4492666"/>
                <a:gd name="connsiteX32" fmla="*/ 4934983 w 5474293"/>
                <a:gd name="connsiteY32" fmla="*/ 4393040 h 4492666"/>
                <a:gd name="connsiteX33" fmla="*/ 4956181 w 5474293"/>
                <a:gd name="connsiteY33" fmla="*/ 4322734 h 4492666"/>
                <a:gd name="connsiteX34" fmla="*/ 4990895 w 5474293"/>
                <a:gd name="connsiteY34" fmla="*/ 4180064 h 4492666"/>
                <a:gd name="connsiteX35" fmla="*/ 5014697 w 5474293"/>
                <a:gd name="connsiteY35" fmla="*/ 4035216 h 4492666"/>
                <a:gd name="connsiteX36" fmla="*/ 5026474 w 5474293"/>
                <a:gd name="connsiteY36" fmla="*/ 3888915 h 4492666"/>
                <a:gd name="connsiteX37" fmla="*/ 4998580 w 5474293"/>
                <a:gd name="connsiteY37" fmla="*/ 3307225 h 4492666"/>
                <a:gd name="connsiteX38" fmla="*/ 4990770 w 5474293"/>
                <a:gd name="connsiteY38" fmla="*/ 3235586 h 4492666"/>
                <a:gd name="connsiteX39" fmla="*/ 4982093 w 5474293"/>
                <a:gd name="connsiteY39" fmla="*/ 3164190 h 4492666"/>
                <a:gd name="connsiteX40" fmla="*/ 4971556 w 5474293"/>
                <a:gd name="connsiteY40" fmla="*/ 3093158 h 4492666"/>
                <a:gd name="connsiteX41" fmla="*/ 4960024 w 5474293"/>
                <a:gd name="connsiteY41" fmla="*/ 3022368 h 4492666"/>
                <a:gd name="connsiteX42" fmla="*/ 4946883 w 5474293"/>
                <a:gd name="connsiteY42" fmla="*/ 2951941 h 4492666"/>
                <a:gd name="connsiteX43" fmla="*/ 4940685 w 5474293"/>
                <a:gd name="connsiteY43" fmla="*/ 2916728 h 4492666"/>
                <a:gd name="connsiteX44" fmla="*/ 4933123 w 5474293"/>
                <a:gd name="connsiteY44" fmla="*/ 2881754 h 4492666"/>
                <a:gd name="connsiteX45" fmla="*/ 4918494 w 5474293"/>
                <a:gd name="connsiteY45" fmla="*/ 2811812 h 4492666"/>
                <a:gd name="connsiteX46" fmla="*/ 4911553 w 5474293"/>
                <a:gd name="connsiteY46" fmla="*/ 2776841 h 4492666"/>
                <a:gd name="connsiteX47" fmla="*/ 4903494 w 5474293"/>
                <a:gd name="connsiteY47" fmla="*/ 2742111 h 4492666"/>
                <a:gd name="connsiteX48" fmla="*/ 4755594 w 5474293"/>
                <a:gd name="connsiteY48" fmla="*/ 2192244 h 4492666"/>
                <a:gd name="connsiteX49" fmla="*/ 4523888 w 5474293"/>
                <a:gd name="connsiteY49" fmla="*/ 1671057 h 4492666"/>
                <a:gd name="connsiteX50" fmla="*/ 4489176 w 5474293"/>
                <a:gd name="connsiteY50" fmla="*/ 1608376 h 4492666"/>
                <a:gd name="connsiteX51" fmla="*/ 4451613 w 5474293"/>
                <a:gd name="connsiteY51" fmla="*/ 1547507 h 4492666"/>
                <a:gd name="connsiteX52" fmla="*/ 4414049 w 5474293"/>
                <a:gd name="connsiteY52" fmla="*/ 1486398 h 4492666"/>
                <a:gd name="connsiteX53" fmla="*/ 4373758 w 5474293"/>
                <a:gd name="connsiteY53" fmla="*/ 1427104 h 4492666"/>
                <a:gd name="connsiteX54" fmla="*/ 4332971 w 5474293"/>
                <a:gd name="connsiteY54" fmla="*/ 1367930 h 4492666"/>
                <a:gd name="connsiteX55" fmla="*/ 4289828 w 5474293"/>
                <a:gd name="connsiteY55" fmla="*/ 1310450 h 4492666"/>
                <a:gd name="connsiteX56" fmla="*/ 4268258 w 5474293"/>
                <a:gd name="connsiteY56" fmla="*/ 1281651 h 4492666"/>
                <a:gd name="connsiteX57" fmla="*/ 4257471 w 5474293"/>
                <a:gd name="connsiteY57" fmla="*/ 1267250 h 4492666"/>
                <a:gd name="connsiteX58" fmla="*/ 4245941 w 5474293"/>
                <a:gd name="connsiteY58" fmla="*/ 1253455 h 4492666"/>
                <a:gd name="connsiteX59" fmla="*/ 4199824 w 5474293"/>
                <a:gd name="connsiteY59" fmla="*/ 1198154 h 4492666"/>
                <a:gd name="connsiteX60" fmla="*/ 3782406 w 5474293"/>
                <a:gd name="connsiteY60" fmla="*/ 797372 h 4492666"/>
                <a:gd name="connsiteX61" fmla="*/ 3540661 w 5474293"/>
                <a:gd name="connsiteY61" fmla="*/ 632194 h 4492666"/>
                <a:gd name="connsiteX62" fmla="*/ 3279449 w 5474293"/>
                <a:gd name="connsiteY62" fmla="*/ 495211 h 4492666"/>
                <a:gd name="connsiteX63" fmla="*/ 2712893 w 5474293"/>
                <a:gd name="connsiteY63" fmla="*/ 311278 h 4492666"/>
                <a:gd name="connsiteX64" fmla="*/ 2639377 w 5474293"/>
                <a:gd name="connsiteY64" fmla="*/ 295787 h 4492666"/>
                <a:gd name="connsiteX65" fmla="*/ 2564993 w 5474293"/>
                <a:gd name="connsiteY65" fmla="*/ 284291 h 4492666"/>
                <a:gd name="connsiteX66" fmla="*/ 2415482 w 5474293"/>
                <a:gd name="connsiteY66" fmla="*/ 264446 h 4492666"/>
                <a:gd name="connsiteX67" fmla="*/ 2340231 w 5474293"/>
                <a:gd name="connsiteY67" fmla="*/ 257428 h 4492666"/>
                <a:gd name="connsiteX68" fmla="*/ 2264732 w 5474293"/>
                <a:gd name="connsiteY68" fmla="*/ 251982 h 4492666"/>
                <a:gd name="connsiteX69" fmla="*/ 2112989 w 5474293"/>
                <a:gd name="connsiteY69" fmla="*/ 245811 h 4492666"/>
                <a:gd name="connsiteX70" fmla="*/ 1515068 w 5474293"/>
                <a:gd name="connsiteY70" fmla="*/ 306677 h 4492666"/>
                <a:gd name="connsiteX71" fmla="*/ 963016 w 5474293"/>
                <a:gd name="connsiteY71" fmla="*/ 513967 h 4492666"/>
                <a:gd name="connsiteX72" fmla="*/ 485101 w 5474293"/>
                <a:gd name="connsiteY72" fmla="*/ 835489 h 4492666"/>
                <a:gd name="connsiteX73" fmla="*/ 377616 w 5474293"/>
                <a:gd name="connsiteY73" fmla="*/ 929391 h 4492666"/>
                <a:gd name="connsiteX74" fmla="*/ 350963 w 5474293"/>
                <a:gd name="connsiteY74" fmla="*/ 952869 h 4492666"/>
                <a:gd name="connsiteX75" fmla="*/ 325177 w 5474293"/>
                <a:gd name="connsiteY75" fmla="*/ 977433 h 4492666"/>
                <a:gd name="connsiteX76" fmla="*/ 273108 w 5474293"/>
                <a:gd name="connsiteY76" fmla="*/ 1026079 h 4492666"/>
                <a:gd name="connsiteX77" fmla="*/ 246950 w 5474293"/>
                <a:gd name="connsiteY77" fmla="*/ 1050280 h 4492666"/>
                <a:gd name="connsiteX78" fmla="*/ 221907 w 5474293"/>
                <a:gd name="connsiteY78" fmla="*/ 1075572 h 4492666"/>
                <a:gd name="connsiteX79" fmla="*/ 171698 w 5474293"/>
                <a:gd name="connsiteY79" fmla="*/ 1126154 h 4492666"/>
                <a:gd name="connsiteX80" fmla="*/ 123596 w 5474293"/>
                <a:gd name="connsiteY80" fmla="*/ 1178793 h 4492666"/>
                <a:gd name="connsiteX81" fmla="*/ 76734 w 5474293"/>
                <a:gd name="connsiteY81" fmla="*/ 1232642 h 4492666"/>
                <a:gd name="connsiteX82" fmla="*/ 0 w 5474293"/>
                <a:gd name="connsiteY82" fmla="*/ 1334855 h 4492666"/>
                <a:gd name="connsiteX83" fmla="*/ 0 w 5474293"/>
                <a:gd name="connsiteY83" fmla="*/ 663435 h 4492666"/>
                <a:gd name="connsiteX84" fmla="*/ 16483 w 5474293"/>
                <a:gd name="connsiteY84" fmla="*/ 648530 h 4492666"/>
                <a:gd name="connsiteX85" fmla="*/ 48220 w 5474293"/>
                <a:gd name="connsiteY85" fmla="*/ 620940 h 4492666"/>
                <a:gd name="connsiteX86" fmla="*/ 81570 w 5474293"/>
                <a:gd name="connsiteY86" fmla="*/ 595043 h 4492666"/>
                <a:gd name="connsiteX87" fmla="*/ 217693 w 5474293"/>
                <a:gd name="connsiteY87" fmla="*/ 495573 h 4492666"/>
                <a:gd name="connsiteX88" fmla="*/ 817844 w 5474293"/>
                <a:gd name="connsiteY88" fmla="*/ 193898 h 4492666"/>
                <a:gd name="connsiteX89" fmla="*/ 1463494 w 5474293"/>
                <a:gd name="connsiteY89" fmla="*/ 41427 h 4492666"/>
                <a:gd name="connsiteX90" fmla="*/ 2115592 w 5474293"/>
                <a:gd name="connsiteY90" fmla="*/ 41 h 4492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</a:cxnLst>
              <a:rect l="l" t="t" r="r" b="b"/>
              <a:pathLst>
                <a:path w="5474293" h="4492666">
                  <a:moveTo>
                    <a:pt x="2115592" y="41"/>
                  </a:moveTo>
                  <a:cubicBezTo>
                    <a:pt x="2546769" y="1129"/>
                    <a:pt x="2985634" y="65627"/>
                    <a:pt x="3398462" y="218585"/>
                  </a:cubicBezTo>
                  <a:lnTo>
                    <a:pt x="3475450" y="248231"/>
                  </a:lnTo>
                  <a:lnTo>
                    <a:pt x="3514006" y="262994"/>
                  </a:lnTo>
                  <a:cubicBezTo>
                    <a:pt x="3526651" y="268318"/>
                    <a:pt x="3539171" y="274006"/>
                    <a:pt x="3551818" y="279573"/>
                  </a:cubicBezTo>
                  <a:lnTo>
                    <a:pt x="3627317" y="313213"/>
                  </a:lnTo>
                  <a:lnTo>
                    <a:pt x="3665128" y="330033"/>
                  </a:lnTo>
                  <a:cubicBezTo>
                    <a:pt x="3677650" y="335841"/>
                    <a:pt x="3689676" y="342377"/>
                    <a:pt x="3702071" y="348669"/>
                  </a:cubicBezTo>
                  <a:lnTo>
                    <a:pt x="3775959" y="386060"/>
                  </a:lnTo>
                  <a:lnTo>
                    <a:pt x="3812905" y="404817"/>
                  </a:lnTo>
                  <a:cubicBezTo>
                    <a:pt x="3825054" y="411352"/>
                    <a:pt x="3836832" y="418491"/>
                    <a:pt x="3848855" y="425267"/>
                  </a:cubicBezTo>
                  <a:lnTo>
                    <a:pt x="3920762" y="466653"/>
                  </a:lnTo>
                  <a:lnTo>
                    <a:pt x="3956712" y="487466"/>
                  </a:lnTo>
                  <a:lnTo>
                    <a:pt x="3991550" y="509852"/>
                  </a:lnTo>
                  <a:cubicBezTo>
                    <a:pt x="4178500" y="628078"/>
                    <a:pt x="4353674" y="766030"/>
                    <a:pt x="4511739" y="921042"/>
                  </a:cubicBezTo>
                  <a:cubicBezTo>
                    <a:pt x="4669309" y="1076539"/>
                    <a:pt x="4811754" y="1247647"/>
                    <a:pt x="4933990" y="1431579"/>
                  </a:cubicBezTo>
                  <a:cubicBezTo>
                    <a:pt x="5056724" y="1615272"/>
                    <a:pt x="5159993" y="1811186"/>
                    <a:pt x="5244418" y="2014241"/>
                  </a:cubicBezTo>
                  <a:cubicBezTo>
                    <a:pt x="5327481" y="2217657"/>
                    <a:pt x="5396409" y="2427728"/>
                    <a:pt x="5433601" y="2643851"/>
                  </a:cubicBezTo>
                  <a:cubicBezTo>
                    <a:pt x="5452446" y="2751792"/>
                    <a:pt x="5463480" y="2860819"/>
                    <a:pt x="5469182" y="2969730"/>
                  </a:cubicBezTo>
                  <a:cubicBezTo>
                    <a:pt x="5471413" y="2996957"/>
                    <a:pt x="5471785" y="3024183"/>
                    <a:pt x="5472280" y="3051530"/>
                  </a:cubicBezTo>
                  <a:lnTo>
                    <a:pt x="5473893" y="3133213"/>
                  </a:lnTo>
                  <a:cubicBezTo>
                    <a:pt x="5474883" y="3160441"/>
                    <a:pt x="5473770" y="3187667"/>
                    <a:pt x="5473396" y="3214894"/>
                  </a:cubicBezTo>
                  <a:lnTo>
                    <a:pt x="5471413" y="3296455"/>
                  </a:lnTo>
                  <a:cubicBezTo>
                    <a:pt x="5463726" y="3513909"/>
                    <a:pt x="5421452" y="3728700"/>
                    <a:pt x="5370003" y="3937439"/>
                  </a:cubicBezTo>
                  <a:cubicBezTo>
                    <a:pt x="5356367" y="3989595"/>
                    <a:pt x="5343100" y="4041629"/>
                    <a:pt x="5330578" y="4093542"/>
                  </a:cubicBezTo>
                  <a:lnTo>
                    <a:pt x="5309380" y="4170988"/>
                  </a:lnTo>
                  <a:lnTo>
                    <a:pt x="5289173" y="4248555"/>
                  </a:lnTo>
                  <a:lnTo>
                    <a:pt x="5266983" y="4325639"/>
                  </a:lnTo>
                  <a:cubicBezTo>
                    <a:pt x="5259667" y="4351292"/>
                    <a:pt x="5253096" y="4377187"/>
                    <a:pt x="5245039" y="4402599"/>
                  </a:cubicBezTo>
                  <a:lnTo>
                    <a:pt x="5216062" y="4492666"/>
                  </a:lnTo>
                  <a:lnTo>
                    <a:pt x="4901582" y="4492666"/>
                  </a:lnTo>
                  <a:lnTo>
                    <a:pt x="4912791" y="4462983"/>
                  </a:lnTo>
                  <a:cubicBezTo>
                    <a:pt x="4921718" y="4440114"/>
                    <a:pt x="4927669" y="4416273"/>
                    <a:pt x="4934983" y="4393040"/>
                  </a:cubicBezTo>
                  <a:lnTo>
                    <a:pt x="4956181" y="4322734"/>
                  </a:lnTo>
                  <a:cubicBezTo>
                    <a:pt x="4968704" y="4275420"/>
                    <a:pt x="4979862" y="4227742"/>
                    <a:pt x="4990895" y="4180064"/>
                  </a:cubicBezTo>
                  <a:cubicBezTo>
                    <a:pt x="5000067" y="4131903"/>
                    <a:pt x="5007506" y="4083498"/>
                    <a:pt x="5014697" y="4035216"/>
                  </a:cubicBezTo>
                  <a:cubicBezTo>
                    <a:pt x="5019284" y="3986327"/>
                    <a:pt x="5023871" y="3937683"/>
                    <a:pt x="5026474" y="3888915"/>
                  </a:cubicBezTo>
                  <a:cubicBezTo>
                    <a:pt x="5034534" y="3693002"/>
                    <a:pt x="5016310" y="3498298"/>
                    <a:pt x="4998580" y="3307225"/>
                  </a:cubicBezTo>
                  <a:lnTo>
                    <a:pt x="4990770" y="3235586"/>
                  </a:lnTo>
                  <a:cubicBezTo>
                    <a:pt x="4988167" y="3211748"/>
                    <a:pt x="4986182" y="3187910"/>
                    <a:pt x="4982093" y="3164190"/>
                  </a:cubicBezTo>
                  <a:lnTo>
                    <a:pt x="4971556" y="3093158"/>
                  </a:lnTo>
                  <a:cubicBezTo>
                    <a:pt x="4968084" y="3069442"/>
                    <a:pt x="4964735" y="3045844"/>
                    <a:pt x="4960024" y="3022368"/>
                  </a:cubicBezTo>
                  <a:lnTo>
                    <a:pt x="4946883" y="2951941"/>
                  </a:lnTo>
                  <a:lnTo>
                    <a:pt x="4940685" y="2916728"/>
                  </a:lnTo>
                  <a:cubicBezTo>
                    <a:pt x="4938454" y="2904988"/>
                    <a:pt x="4935603" y="2893372"/>
                    <a:pt x="4933123" y="2881754"/>
                  </a:cubicBezTo>
                  <a:cubicBezTo>
                    <a:pt x="4927915" y="2858522"/>
                    <a:pt x="4923205" y="2835167"/>
                    <a:pt x="4918494" y="2811812"/>
                  </a:cubicBezTo>
                  <a:lnTo>
                    <a:pt x="4911553" y="2776841"/>
                  </a:lnTo>
                  <a:lnTo>
                    <a:pt x="4903494" y="2742111"/>
                  </a:lnTo>
                  <a:cubicBezTo>
                    <a:pt x="4862335" y="2556724"/>
                    <a:pt x="4819069" y="2371579"/>
                    <a:pt x="4755594" y="2192244"/>
                  </a:cubicBezTo>
                  <a:cubicBezTo>
                    <a:pt x="4693607" y="2012547"/>
                    <a:pt x="4616123" y="1837930"/>
                    <a:pt x="4523888" y="1671057"/>
                  </a:cubicBezTo>
                  <a:lnTo>
                    <a:pt x="4489176" y="1608376"/>
                  </a:lnTo>
                  <a:lnTo>
                    <a:pt x="4451613" y="1547507"/>
                  </a:lnTo>
                  <a:cubicBezTo>
                    <a:pt x="4439092" y="1527178"/>
                    <a:pt x="4427065" y="1506485"/>
                    <a:pt x="4414049" y="1486398"/>
                  </a:cubicBezTo>
                  <a:lnTo>
                    <a:pt x="4373758" y="1427104"/>
                  </a:lnTo>
                  <a:cubicBezTo>
                    <a:pt x="4360121" y="1407499"/>
                    <a:pt x="4347475" y="1387050"/>
                    <a:pt x="4332971" y="1367930"/>
                  </a:cubicBezTo>
                  <a:lnTo>
                    <a:pt x="4289828" y="1310450"/>
                  </a:lnTo>
                  <a:lnTo>
                    <a:pt x="4268258" y="1281651"/>
                  </a:lnTo>
                  <a:lnTo>
                    <a:pt x="4257471" y="1267250"/>
                  </a:lnTo>
                  <a:lnTo>
                    <a:pt x="4245941" y="1253455"/>
                  </a:lnTo>
                  <a:lnTo>
                    <a:pt x="4199824" y="1198154"/>
                  </a:lnTo>
                  <a:cubicBezTo>
                    <a:pt x="4076223" y="1051127"/>
                    <a:pt x="3936878" y="915598"/>
                    <a:pt x="3782406" y="797372"/>
                  </a:cubicBezTo>
                  <a:cubicBezTo>
                    <a:pt x="3705172" y="738198"/>
                    <a:pt x="3624465" y="683017"/>
                    <a:pt x="3540661" y="632194"/>
                  </a:cubicBezTo>
                  <a:cubicBezTo>
                    <a:pt x="3456483" y="582217"/>
                    <a:pt x="3369578" y="535749"/>
                    <a:pt x="3279449" y="495211"/>
                  </a:cubicBezTo>
                  <a:cubicBezTo>
                    <a:pt x="3099688" y="413287"/>
                    <a:pt x="2908894" y="352421"/>
                    <a:pt x="2712893" y="311278"/>
                  </a:cubicBezTo>
                  <a:lnTo>
                    <a:pt x="2639377" y="295787"/>
                  </a:lnTo>
                  <a:cubicBezTo>
                    <a:pt x="2614706" y="291552"/>
                    <a:pt x="2589789" y="288163"/>
                    <a:pt x="2564993" y="284291"/>
                  </a:cubicBezTo>
                  <a:cubicBezTo>
                    <a:pt x="2515280" y="277031"/>
                    <a:pt x="2465817" y="268198"/>
                    <a:pt x="2415482" y="264446"/>
                  </a:cubicBezTo>
                  <a:lnTo>
                    <a:pt x="2340231" y="257428"/>
                  </a:lnTo>
                  <a:cubicBezTo>
                    <a:pt x="2315188" y="255129"/>
                    <a:pt x="2290147" y="252466"/>
                    <a:pt x="2264732" y="251982"/>
                  </a:cubicBezTo>
                  <a:lnTo>
                    <a:pt x="2112989" y="245811"/>
                  </a:lnTo>
                  <a:cubicBezTo>
                    <a:pt x="1910292" y="242179"/>
                    <a:pt x="1709334" y="261422"/>
                    <a:pt x="1515068" y="306677"/>
                  </a:cubicBezTo>
                  <a:cubicBezTo>
                    <a:pt x="1320802" y="351572"/>
                    <a:pt x="1135214" y="423574"/>
                    <a:pt x="963016" y="513967"/>
                  </a:cubicBezTo>
                  <a:cubicBezTo>
                    <a:pt x="790695" y="604482"/>
                    <a:pt x="631639" y="713754"/>
                    <a:pt x="485101" y="835489"/>
                  </a:cubicBezTo>
                  <a:cubicBezTo>
                    <a:pt x="447290" y="864410"/>
                    <a:pt x="413445" y="898292"/>
                    <a:pt x="377616" y="929391"/>
                  </a:cubicBezTo>
                  <a:lnTo>
                    <a:pt x="350963" y="952869"/>
                  </a:lnTo>
                  <a:cubicBezTo>
                    <a:pt x="342160" y="960855"/>
                    <a:pt x="333854" y="969326"/>
                    <a:pt x="325177" y="977433"/>
                  </a:cubicBezTo>
                  <a:cubicBezTo>
                    <a:pt x="307943" y="993770"/>
                    <a:pt x="290712" y="1010106"/>
                    <a:pt x="273108" y="1026079"/>
                  </a:cubicBezTo>
                  <a:cubicBezTo>
                    <a:pt x="264431" y="1034187"/>
                    <a:pt x="255379" y="1041931"/>
                    <a:pt x="246950" y="1050280"/>
                  </a:cubicBezTo>
                  <a:lnTo>
                    <a:pt x="221907" y="1075572"/>
                  </a:lnTo>
                  <a:lnTo>
                    <a:pt x="171698" y="1126154"/>
                  </a:lnTo>
                  <a:cubicBezTo>
                    <a:pt x="154467" y="1142611"/>
                    <a:pt x="139340" y="1161005"/>
                    <a:pt x="123596" y="1178793"/>
                  </a:cubicBezTo>
                  <a:lnTo>
                    <a:pt x="76734" y="1232642"/>
                  </a:lnTo>
                  <a:lnTo>
                    <a:pt x="0" y="1334855"/>
                  </a:lnTo>
                  <a:lnTo>
                    <a:pt x="0" y="663435"/>
                  </a:lnTo>
                  <a:lnTo>
                    <a:pt x="16483" y="648530"/>
                  </a:lnTo>
                  <a:cubicBezTo>
                    <a:pt x="27021" y="639332"/>
                    <a:pt x="37312" y="629893"/>
                    <a:pt x="48220" y="620940"/>
                  </a:cubicBezTo>
                  <a:lnTo>
                    <a:pt x="81570" y="595043"/>
                  </a:lnTo>
                  <a:cubicBezTo>
                    <a:pt x="126324" y="560920"/>
                    <a:pt x="170334" y="526189"/>
                    <a:pt x="217693" y="495573"/>
                  </a:cubicBezTo>
                  <a:cubicBezTo>
                    <a:pt x="403528" y="368636"/>
                    <a:pt x="607091" y="267955"/>
                    <a:pt x="817844" y="193898"/>
                  </a:cubicBezTo>
                  <a:cubicBezTo>
                    <a:pt x="1028722" y="119356"/>
                    <a:pt x="1246293" y="71921"/>
                    <a:pt x="1463494" y="41427"/>
                  </a:cubicBezTo>
                  <a:cubicBezTo>
                    <a:pt x="1681315" y="11537"/>
                    <a:pt x="1899630" y="-805"/>
                    <a:pt x="2115592" y="41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2" name="Freeform: Shape 69">
              <a:extLst>
                <a:ext uri="{FF2B5EF4-FFF2-40B4-BE49-F238E27FC236}">
                  <a16:creationId xmlns:a16="http://schemas.microsoft.com/office/drawing/2014/main" id="{04432E34-6BBC-4765-8C67-2A6E9F4181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2328207"/>
              <a:ext cx="5455589" cy="4526023"/>
            </a:xfrm>
            <a:custGeom>
              <a:avLst/>
              <a:gdLst>
                <a:gd name="connsiteX0" fmla="*/ 1959882 w 5455589"/>
                <a:gd name="connsiteY0" fmla="*/ 0 h 4526023"/>
                <a:gd name="connsiteX1" fmla="*/ 2082862 w 5455589"/>
                <a:gd name="connsiteY1" fmla="*/ 1937 h 4526023"/>
                <a:gd name="connsiteX2" fmla="*/ 2090550 w 5455589"/>
                <a:gd name="connsiteY2" fmla="*/ 1937 h 4526023"/>
                <a:gd name="connsiteX3" fmla="*/ 5304164 w 5455589"/>
                <a:gd name="connsiteY3" fmla="*/ 4434610 h 4526023"/>
                <a:gd name="connsiteX4" fmla="*/ 5273324 w 5455589"/>
                <a:gd name="connsiteY4" fmla="*/ 4526023 h 4526023"/>
                <a:gd name="connsiteX5" fmla="*/ 4480043 w 5455589"/>
                <a:gd name="connsiteY5" fmla="*/ 4526023 h 4526023"/>
                <a:gd name="connsiteX6" fmla="*/ 4544716 w 5455589"/>
                <a:gd name="connsiteY6" fmla="*/ 4369040 h 4526023"/>
                <a:gd name="connsiteX7" fmla="*/ 4711707 w 5455589"/>
                <a:gd name="connsiteY7" fmla="*/ 3389953 h 4526023"/>
                <a:gd name="connsiteX8" fmla="*/ 4540005 w 5455589"/>
                <a:gd name="connsiteY8" fmla="*/ 2387756 h 4526023"/>
                <a:gd name="connsiteX9" fmla="*/ 4043865 w 5455589"/>
                <a:gd name="connsiteY9" fmla="*/ 1537907 h 4526023"/>
                <a:gd name="connsiteX10" fmla="*/ 3246721 w 5455589"/>
                <a:gd name="connsiteY10" fmla="*/ 955249 h 4526023"/>
                <a:gd name="connsiteX11" fmla="*/ 2090425 w 5455589"/>
                <a:gd name="connsiteY11" fmla="*/ 727992 h 4526023"/>
                <a:gd name="connsiteX12" fmla="*/ 2083606 w 5455589"/>
                <a:gd name="connsiteY12" fmla="*/ 727992 h 4526023"/>
                <a:gd name="connsiteX13" fmla="*/ 2071085 w 5455589"/>
                <a:gd name="connsiteY13" fmla="*/ 727992 h 4526023"/>
                <a:gd name="connsiteX14" fmla="*/ 2058564 w 5455589"/>
                <a:gd name="connsiteY14" fmla="*/ 727630 h 4526023"/>
                <a:gd name="connsiteX15" fmla="*/ 1959882 w 5455589"/>
                <a:gd name="connsiteY15" fmla="*/ 726055 h 4526023"/>
                <a:gd name="connsiteX16" fmla="*/ 917394 w 5455589"/>
                <a:gd name="connsiteY16" fmla="*/ 945930 h 4526023"/>
                <a:gd name="connsiteX17" fmla="*/ 189425 w 5455589"/>
                <a:gd name="connsiteY17" fmla="*/ 1519394 h 4526023"/>
                <a:gd name="connsiteX18" fmla="*/ 47794 w 5455589"/>
                <a:gd name="connsiteY18" fmla="*/ 1709883 h 4526023"/>
                <a:gd name="connsiteX19" fmla="*/ 0 w 5455589"/>
                <a:gd name="connsiteY19" fmla="*/ 1789072 h 4526023"/>
                <a:gd name="connsiteX20" fmla="*/ 0 w 5455589"/>
                <a:gd name="connsiteY20" fmla="*/ 675495 h 4526023"/>
                <a:gd name="connsiteX21" fmla="*/ 64855 w 5455589"/>
                <a:gd name="connsiteY21" fmla="*/ 618817 h 4526023"/>
                <a:gd name="connsiteX22" fmla="*/ 1959882 w 5455589"/>
                <a:gd name="connsiteY22" fmla="*/ 0 h 4526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455589" h="4526023">
                  <a:moveTo>
                    <a:pt x="1959882" y="0"/>
                  </a:moveTo>
                  <a:cubicBezTo>
                    <a:pt x="2000792" y="0"/>
                    <a:pt x="2041209" y="606"/>
                    <a:pt x="2082862" y="1937"/>
                  </a:cubicBezTo>
                  <a:cubicBezTo>
                    <a:pt x="2085342" y="1937"/>
                    <a:pt x="2088070" y="1937"/>
                    <a:pt x="2090550" y="1937"/>
                  </a:cubicBezTo>
                  <a:cubicBezTo>
                    <a:pt x="4779457" y="1937"/>
                    <a:pt x="5887402" y="2490455"/>
                    <a:pt x="5304164" y="4434610"/>
                  </a:cubicBezTo>
                  <a:lnTo>
                    <a:pt x="5273324" y="4526023"/>
                  </a:lnTo>
                  <a:lnTo>
                    <a:pt x="4480043" y="4526023"/>
                  </a:lnTo>
                  <a:lnTo>
                    <a:pt x="4544716" y="4369040"/>
                  </a:lnTo>
                  <a:cubicBezTo>
                    <a:pt x="4655547" y="4060465"/>
                    <a:pt x="4711707" y="3731077"/>
                    <a:pt x="4711707" y="3389953"/>
                  </a:cubicBezTo>
                  <a:cubicBezTo>
                    <a:pt x="4711707" y="3043625"/>
                    <a:pt x="4653936" y="2706493"/>
                    <a:pt x="4540005" y="2387756"/>
                  </a:cubicBezTo>
                  <a:cubicBezTo>
                    <a:pt x="4424835" y="2065386"/>
                    <a:pt x="4257842" y="1779441"/>
                    <a:pt x="4043865" y="1537907"/>
                  </a:cubicBezTo>
                  <a:cubicBezTo>
                    <a:pt x="3821582" y="1287054"/>
                    <a:pt x="3553305" y="1091020"/>
                    <a:pt x="3246721" y="955249"/>
                  </a:cubicBezTo>
                  <a:cubicBezTo>
                    <a:pt x="2906044" y="804470"/>
                    <a:pt x="2517016" y="727992"/>
                    <a:pt x="2090425" y="727992"/>
                  </a:cubicBezTo>
                  <a:lnTo>
                    <a:pt x="2083606" y="727992"/>
                  </a:lnTo>
                  <a:lnTo>
                    <a:pt x="2071085" y="727992"/>
                  </a:lnTo>
                  <a:lnTo>
                    <a:pt x="2058564" y="727630"/>
                  </a:lnTo>
                  <a:cubicBezTo>
                    <a:pt x="2025216" y="726541"/>
                    <a:pt x="1992858" y="726055"/>
                    <a:pt x="1959882" y="726055"/>
                  </a:cubicBezTo>
                  <a:cubicBezTo>
                    <a:pt x="1574698" y="726055"/>
                    <a:pt x="1223854" y="799992"/>
                    <a:pt x="917394" y="945930"/>
                  </a:cubicBezTo>
                  <a:cubicBezTo>
                    <a:pt x="638454" y="1078555"/>
                    <a:pt x="393486" y="1271566"/>
                    <a:pt x="189425" y="1519394"/>
                  </a:cubicBezTo>
                  <a:cubicBezTo>
                    <a:pt x="139464" y="1580080"/>
                    <a:pt x="92231" y="1643617"/>
                    <a:pt x="47794" y="1709883"/>
                  </a:cubicBezTo>
                  <a:lnTo>
                    <a:pt x="0" y="1789072"/>
                  </a:lnTo>
                  <a:lnTo>
                    <a:pt x="0" y="675495"/>
                  </a:lnTo>
                  <a:lnTo>
                    <a:pt x="64855" y="618817"/>
                  </a:lnTo>
                  <a:cubicBezTo>
                    <a:pt x="554222" y="235740"/>
                    <a:pt x="1186594" y="0"/>
                    <a:pt x="1959882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3" name="Freeform: Shape 70">
              <a:extLst>
                <a:ext uri="{FF2B5EF4-FFF2-40B4-BE49-F238E27FC236}">
                  <a16:creationId xmlns:a16="http://schemas.microsoft.com/office/drawing/2014/main" id="{63D4367F-6965-4855-B998-98587267C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2328207"/>
              <a:ext cx="5455589" cy="4526023"/>
            </a:xfrm>
            <a:custGeom>
              <a:avLst/>
              <a:gdLst>
                <a:gd name="connsiteX0" fmla="*/ 1959882 w 5455589"/>
                <a:gd name="connsiteY0" fmla="*/ 0 h 4526023"/>
                <a:gd name="connsiteX1" fmla="*/ 2082862 w 5455589"/>
                <a:gd name="connsiteY1" fmla="*/ 1937 h 4526023"/>
                <a:gd name="connsiteX2" fmla="*/ 2090550 w 5455589"/>
                <a:gd name="connsiteY2" fmla="*/ 1937 h 4526023"/>
                <a:gd name="connsiteX3" fmla="*/ 5304164 w 5455589"/>
                <a:gd name="connsiteY3" fmla="*/ 4434610 h 4526023"/>
                <a:gd name="connsiteX4" fmla="*/ 5273324 w 5455589"/>
                <a:gd name="connsiteY4" fmla="*/ 4526023 h 4526023"/>
                <a:gd name="connsiteX5" fmla="*/ 4613420 w 5455589"/>
                <a:gd name="connsiteY5" fmla="*/ 4526023 h 4526023"/>
                <a:gd name="connsiteX6" fmla="*/ 4661623 w 5455589"/>
                <a:gd name="connsiteY6" fmla="*/ 4409094 h 4526023"/>
                <a:gd name="connsiteX7" fmla="*/ 4835557 w 5455589"/>
                <a:gd name="connsiteY7" fmla="*/ 3389953 h 4526023"/>
                <a:gd name="connsiteX8" fmla="*/ 4656910 w 5455589"/>
                <a:gd name="connsiteY8" fmla="*/ 2347944 h 4526023"/>
                <a:gd name="connsiteX9" fmla="*/ 4137464 w 5455589"/>
                <a:gd name="connsiteY9" fmla="*/ 1458888 h 4526023"/>
                <a:gd name="connsiteX10" fmla="*/ 3297796 w 5455589"/>
                <a:gd name="connsiteY10" fmla="*/ 845129 h 4526023"/>
                <a:gd name="connsiteX11" fmla="*/ 2090301 w 5455589"/>
                <a:gd name="connsiteY11" fmla="*/ 607104 h 4526023"/>
                <a:gd name="connsiteX12" fmla="*/ 2083978 w 5455589"/>
                <a:gd name="connsiteY12" fmla="*/ 607104 h 4526023"/>
                <a:gd name="connsiteX13" fmla="*/ 2073317 w 5455589"/>
                <a:gd name="connsiteY13" fmla="*/ 607104 h 4526023"/>
                <a:gd name="connsiteX14" fmla="*/ 2062656 w 5455589"/>
                <a:gd name="connsiteY14" fmla="*/ 606741 h 4526023"/>
                <a:gd name="connsiteX15" fmla="*/ 1959882 w 5455589"/>
                <a:gd name="connsiteY15" fmla="*/ 605046 h 4526023"/>
                <a:gd name="connsiteX16" fmla="*/ 862722 w 5455589"/>
                <a:gd name="connsiteY16" fmla="*/ 837143 h 4526023"/>
                <a:gd name="connsiteX17" fmla="*/ 92355 w 5455589"/>
                <a:gd name="connsiteY17" fmla="*/ 1443641 h 4526023"/>
                <a:gd name="connsiteX18" fmla="*/ 0 w 5455589"/>
                <a:gd name="connsiteY18" fmla="*/ 1567870 h 4526023"/>
                <a:gd name="connsiteX19" fmla="*/ 0 w 5455589"/>
                <a:gd name="connsiteY19" fmla="*/ 675495 h 4526023"/>
                <a:gd name="connsiteX20" fmla="*/ 64855 w 5455589"/>
                <a:gd name="connsiteY20" fmla="*/ 618817 h 4526023"/>
                <a:gd name="connsiteX21" fmla="*/ 1959882 w 5455589"/>
                <a:gd name="connsiteY21" fmla="*/ 0 h 4526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455589" h="4526023">
                  <a:moveTo>
                    <a:pt x="1959882" y="0"/>
                  </a:moveTo>
                  <a:cubicBezTo>
                    <a:pt x="2000792" y="0"/>
                    <a:pt x="2041209" y="606"/>
                    <a:pt x="2082862" y="1937"/>
                  </a:cubicBezTo>
                  <a:cubicBezTo>
                    <a:pt x="2085342" y="1937"/>
                    <a:pt x="2088070" y="1937"/>
                    <a:pt x="2090550" y="1937"/>
                  </a:cubicBezTo>
                  <a:cubicBezTo>
                    <a:pt x="4779457" y="1937"/>
                    <a:pt x="5887402" y="2490455"/>
                    <a:pt x="5304164" y="4434610"/>
                  </a:cubicBezTo>
                  <a:lnTo>
                    <a:pt x="5273324" y="4526023"/>
                  </a:lnTo>
                  <a:lnTo>
                    <a:pt x="4613420" y="4526023"/>
                  </a:lnTo>
                  <a:lnTo>
                    <a:pt x="4661623" y="4409094"/>
                  </a:lnTo>
                  <a:cubicBezTo>
                    <a:pt x="4777041" y="4087572"/>
                    <a:pt x="4835557" y="3744753"/>
                    <a:pt x="4835557" y="3389953"/>
                  </a:cubicBezTo>
                  <a:cubicBezTo>
                    <a:pt x="4835557" y="3030072"/>
                    <a:pt x="4775428" y="2679509"/>
                    <a:pt x="4656910" y="2347944"/>
                  </a:cubicBezTo>
                  <a:cubicBezTo>
                    <a:pt x="4536532" y="2011174"/>
                    <a:pt x="4361732" y="1712040"/>
                    <a:pt x="4137464" y="1458888"/>
                  </a:cubicBezTo>
                  <a:cubicBezTo>
                    <a:pt x="3903404" y="1194604"/>
                    <a:pt x="3620870" y="988162"/>
                    <a:pt x="3297796" y="845129"/>
                  </a:cubicBezTo>
                  <a:cubicBezTo>
                    <a:pt x="2941004" y="687212"/>
                    <a:pt x="2534743" y="607104"/>
                    <a:pt x="2090301" y="607104"/>
                  </a:cubicBezTo>
                  <a:lnTo>
                    <a:pt x="2083978" y="607104"/>
                  </a:lnTo>
                  <a:lnTo>
                    <a:pt x="2073317" y="607104"/>
                  </a:lnTo>
                  <a:lnTo>
                    <a:pt x="2062656" y="606741"/>
                  </a:lnTo>
                  <a:cubicBezTo>
                    <a:pt x="2027819" y="605532"/>
                    <a:pt x="1994222" y="605046"/>
                    <a:pt x="1959882" y="605046"/>
                  </a:cubicBezTo>
                  <a:cubicBezTo>
                    <a:pt x="1555729" y="605046"/>
                    <a:pt x="1186663" y="683098"/>
                    <a:pt x="862722" y="837143"/>
                  </a:cubicBezTo>
                  <a:cubicBezTo>
                    <a:pt x="567171" y="977755"/>
                    <a:pt x="307943" y="1181776"/>
                    <a:pt x="92355" y="1443641"/>
                  </a:cubicBezTo>
                  <a:lnTo>
                    <a:pt x="0" y="1567870"/>
                  </a:lnTo>
                  <a:lnTo>
                    <a:pt x="0" y="675495"/>
                  </a:lnTo>
                  <a:lnTo>
                    <a:pt x="64855" y="618817"/>
                  </a:lnTo>
                  <a:cubicBezTo>
                    <a:pt x="554222" y="235740"/>
                    <a:pt x="1186594" y="0"/>
                    <a:pt x="1959882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72" name="Freeform: Shape 71">
              <a:extLst>
                <a:ext uri="{FF2B5EF4-FFF2-40B4-BE49-F238E27FC236}">
                  <a16:creationId xmlns:a16="http://schemas.microsoft.com/office/drawing/2014/main" id="{9A1ACE64-3E71-49F9-A03A-2B0836727E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2317967"/>
              <a:ext cx="5635125" cy="4536263"/>
            </a:xfrm>
            <a:custGeom>
              <a:avLst/>
              <a:gdLst>
                <a:gd name="connsiteX0" fmla="*/ 2112370 w 5635125"/>
                <a:gd name="connsiteY0" fmla="*/ 2011 h 4536263"/>
                <a:gd name="connsiteX1" fmla="*/ 3443962 w 5635125"/>
                <a:gd name="connsiteY1" fmla="*/ 201797 h 4536263"/>
                <a:gd name="connsiteX2" fmla="*/ 3524048 w 5635125"/>
                <a:gd name="connsiteY2" fmla="*/ 230356 h 4536263"/>
                <a:gd name="connsiteX3" fmla="*/ 3564215 w 5635125"/>
                <a:gd name="connsiteY3" fmla="*/ 244513 h 4536263"/>
                <a:gd name="connsiteX4" fmla="*/ 3604134 w 5635125"/>
                <a:gd name="connsiteY4" fmla="*/ 259397 h 4536263"/>
                <a:gd name="connsiteX5" fmla="*/ 3761580 w 5635125"/>
                <a:gd name="connsiteY5" fmla="*/ 325106 h 4536263"/>
                <a:gd name="connsiteX6" fmla="*/ 3915926 w 5635125"/>
                <a:gd name="connsiteY6" fmla="*/ 398680 h 4536263"/>
                <a:gd name="connsiteX7" fmla="*/ 4066305 w 5635125"/>
                <a:gd name="connsiteY7" fmla="*/ 480844 h 4536263"/>
                <a:gd name="connsiteX8" fmla="*/ 4617984 w 5635125"/>
                <a:gd name="connsiteY8" fmla="*/ 890098 h 4536263"/>
                <a:gd name="connsiteX9" fmla="*/ 5387359 w 5635125"/>
                <a:gd name="connsiteY9" fmla="*/ 2020324 h 4536263"/>
                <a:gd name="connsiteX10" fmla="*/ 5634933 w 5635125"/>
                <a:gd name="connsiteY10" fmla="*/ 3356508 h 4536263"/>
                <a:gd name="connsiteX11" fmla="*/ 5426809 w 5635125"/>
                <a:gd name="connsiteY11" fmla="*/ 4521289 h 4536263"/>
                <a:gd name="connsiteX12" fmla="*/ 5420775 w 5635125"/>
                <a:gd name="connsiteY12" fmla="*/ 4536263 h 4536263"/>
                <a:gd name="connsiteX13" fmla="*/ 5192615 w 5635125"/>
                <a:gd name="connsiteY13" fmla="*/ 4536263 h 4536263"/>
                <a:gd name="connsiteX14" fmla="*/ 5252198 w 5635125"/>
                <a:gd name="connsiteY14" fmla="*/ 4305372 h 4536263"/>
                <a:gd name="connsiteX15" fmla="*/ 5302934 w 5635125"/>
                <a:gd name="connsiteY15" fmla="*/ 3992169 h 4536263"/>
                <a:gd name="connsiteX16" fmla="*/ 5317935 w 5635125"/>
                <a:gd name="connsiteY16" fmla="*/ 3834617 h 4536263"/>
                <a:gd name="connsiteX17" fmla="*/ 5326240 w 5635125"/>
                <a:gd name="connsiteY17" fmla="*/ 3676819 h 4536263"/>
                <a:gd name="connsiteX18" fmla="*/ 5328597 w 5635125"/>
                <a:gd name="connsiteY18" fmla="*/ 3519023 h 4536263"/>
                <a:gd name="connsiteX19" fmla="*/ 5326862 w 5635125"/>
                <a:gd name="connsiteY19" fmla="*/ 3440247 h 4536263"/>
                <a:gd name="connsiteX20" fmla="*/ 5324754 w 5635125"/>
                <a:gd name="connsiteY20" fmla="*/ 3361590 h 4536263"/>
                <a:gd name="connsiteX21" fmla="*/ 5320291 w 5635125"/>
                <a:gd name="connsiteY21" fmla="*/ 3282936 h 4536263"/>
                <a:gd name="connsiteX22" fmla="*/ 5314712 w 5635125"/>
                <a:gd name="connsiteY22" fmla="*/ 3204522 h 4536263"/>
                <a:gd name="connsiteX23" fmla="*/ 5307521 w 5635125"/>
                <a:gd name="connsiteY23" fmla="*/ 3126228 h 4536263"/>
                <a:gd name="connsiteX24" fmla="*/ 5304050 w 5635125"/>
                <a:gd name="connsiteY24" fmla="*/ 3087142 h 4536263"/>
                <a:gd name="connsiteX25" fmla="*/ 5299091 w 5635125"/>
                <a:gd name="connsiteY25" fmla="*/ 3048177 h 4536263"/>
                <a:gd name="connsiteX26" fmla="*/ 5249253 w 5635125"/>
                <a:gd name="connsiteY26" fmla="*/ 2738030 h 4536263"/>
                <a:gd name="connsiteX27" fmla="*/ 5078790 w 5635125"/>
                <a:gd name="connsiteY27" fmla="*/ 2134677 h 4536263"/>
                <a:gd name="connsiteX28" fmla="*/ 4445910 w 5635125"/>
                <a:gd name="connsiteY28" fmla="*/ 1049950 h 4536263"/>
                <a:gd name="connsiteX29" fmla="*/ 3975680 w 5635125"/>
                <a:gd name="connsiteY29" fmla="*/ 613349 h 4536263"/>
                <a:gd name="connsiteX30" fmla="*/ 3842409 w 5635125"/>
                <a:gd name="connsiteY30" fmla="*/ 520416 h 4536263"/>
                <a:gd name="connsiteX31" fmla="*/ 3703560 w 5635125"/>
                <a:gd name="connsiteY31" fmla="*/ 434620 h 4536263"/>
                <a:gd name="connsiteX32" fmla="*/ 3559132 w 5635125"/>
                <a:gd name="connsiteY32" fmla="*/ 357174 h 4536263"/>
                <a:gd name="connsiteX33" fmla="*/ 3409869 w 5635125"/>
                <a:gd name="connsiteY33" fmla="*/ 287835 h 4536263"/>
                <a:gd name="connsiteX34" fmla="*/ 3391024 w 5635125"/>
                <a:gd name="connsiteY34" fmla="*/ 279364 h 4536263"/>
                <a:gd name="connsiteX35" fmla="*/ 3371810 w 5635125"/>
                <a:gd name="connsiteY35" fmla="*/ 271862 h 4536263"/>
                <a:gd name="connsiteX36" fmla="*/ 3333378 w 5635125"/>
                <a:gd name="connsiteY36" fmla="*/ 256857 h 4536263"/>
                <a:gd name="connsiteX37" fmla="*/ 3256391 w 5635125"/>
                <a:gd name="connsiteY37" fmla="*/ 226846 h 4536263"/>
                <a:gd name="connsiteX38" fmla="*/ 3178039 w 5635125"/>
                <a:gd name="connsiteY38" fmla="*/ 200103 h 4536263"/>
                <a:gd name="connsiteX39" fmla="*/ 3099068 w 5635125"/>
                <a:gd name="connsiteY39" fmla="*/ 174933 h 4536263"/>
                <a:gd name="connsiteX40" fmla="*/ 3059520 w 5635125"/>
                <a:gd name="connsiteY40" fmla="*/ 162469 h 4536263"/>
                <a:gd name="connsiteX41" fmla="*/ 3019354 w 5635125"/>
                <a:gd name="connsiteY41" fmla="*/ 152062 h 4536263"/>
                <a:gd name="connsiteX42" fmla="*/ 2938896 w 5635125"/>
                <a:gd name="connsiteY42" fmla="*/ 131490 h 4536263"/>
                <a:gd name="connsiteX43" fmla="*/ 2776242 w 5635125"/>
                <a:gd name="connsiteY43" fmla="*/ 96762 h 4536263"/>
                <a:gd name="connsiteX44" fmla="*/ 2111872 w 5635125"/>
                <a:gd name="connsiteY44" fmla="*/ 38314 h 4536263"/>
                <a:gd name="connsiteX45" fmla="*/ 1447502 w 5635125"/>
                <a:gd name="connsiteY45" fmla="*/ 87201 h 4536263"/>
                <a:gd name="connsiteX46" fmla="*/ 1365679 w 5635125"/>
                <a:gd name="connsiteY46" fmla="*/ 101965 h 4536263"/>
                <a:gd name="connsiteX47" fmla="*/ 1284974 w 5635125"/>
                <a:gd name="connsiteY47" fmla="*/ 121446 h 4536263"/>
                <a:gd name="connsiteX48" fmla="*/ 1204515 w 5635125"/>
                <a:gd name="connsiteY48" fmla="*/ 141291 h 4536263"/>
                <a:gd name="connsiteX49" fmla="*/ 1125296 w 5635125"/>
                <a:gd name="connsiteY49" fmla="*/ 165253 h 4536263"/>
                <a:gd name="connsiteX50" fmla="*/ 1046326 w 5635125"/>
                <a:gd name="connsiteY50" fmla="*/ 189939 h 4536263"/>
                <a:gd name="connsiteX51" fmla="*/ 1026614 w 5635125"/>
                <a:gd name="connsiteY51" fmla="*/ 196231 h 4536263"/>
                <a:gd name="connsiteX52" fmla="*/ 1007275 w 5635125"/>
                <a:gd name="connsiteY52" fmla="*/ 203492 h 4536263"/>
                <a:gd name="connsiteX53" fmla="*/ 968719 w 5635125"/>
                <a:gd name="connsiteY53" fmla="*/ 218255 h 4536263"/>
                <a:gd name="connsiteX54" fmla="*/ 891856 w 5635125"/>
                <a:gd name="connsiteY54" fmla="*/ 247901 h 4536263"/>
                <a:gd name="connsiteX55" fmla="*/ 872641 w 5635125"/>
                <a:gd name="connsiteY55" fmla="*/ 255283 h 4536263"/>
                <a:gd name="connsiteX56" fmla="*/ 853922 w 5635125"/>
                <a:gd name="connsiteY56" fmla="*/ 263755 h 4536263"/>
                <a:gd name="connsiteX57" fmla="*/ 816481 w 5635125"/>
                <a:gd name="connsiteY57" fmla="*/ 280817 h 4536263"/>
                <a:gd name="connsiteX58" fmla="*/ 260959 w 5635125"/>
                <a:gd name="connsiteY58" fmla="*/ 618433 h 4536263"/>
                <a:gd name="connsiteX59" fmla="*/ 21645 w 5635125"/>
                <a:gd name="connsiteY59" fmla="*/ 832906 h 4536263"/>
                <a:gd name="connsiteX60" fmla="*/ 0 w 5635125"/>
                <a:gd name="connsiteY60" fmla="*/ 857354 h 4536263"/>
                <a:gd name="connsiteX61" fmla="*/ 0 w 5635125"/>
                <a:gd name="connsiteY61" fmla="*/ 593247 h 4536263"/>
                <a:gd name="connsiteX62" fmla="*/ 18510 w 5635125"/>
                <a:gd name="connsiteY62" fmla="*/ 579335 h 4536263"/>
                <a:gd name="connsiteX63" fmla="*/ 161780 w 5635125"/>
                <a:gd name="connsiteY63" fmla="*/ 484113 h 4536263"/>
                <a:gd name="connsiteX64" fmla="*/ 778792 w 5635125"/>
                <a:gd name="connsiteY64" fmla="*/ 190181 h 4536263"/>
                <a:gd name="connsiteX65" fmla="*/ 2112370 w 5635125"/>
                <a:gd name="connsiteY65" fmla="*/ 2011 h 45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635125" h="4536263">
                  <a:moveTo>
                    <a:pt x="2112370" y="2011"/>
                  </a:moveTo>
                  <a:cubicBezTo>
                    <a:pt x="2560655" y="2374"/>
                    <a:pt x="3013032" y="58402"/>
                    <a:pt x="3443962" y="201797"/>
                  </a:cubicBezTo>
                  <a:lnTo>
                    <a:pt x="3524048" y="230356"/>
                  </a:lnTo>
                  <a:lnTo>
                    <a:pt x="3564215" y="244513"/>
                  </a:lnTo>
                  <a:cubicBezTo>
                    <a:pt x="3577605" y="249353"/>
                    <a:pt x="3591118" y="253589"/>
                    <a:pt x="3604134" y="259397"/>
                  </a:cubicBezTo>
                  <a:cubicBezTo>
                    <a:pt x="3656450" y="281301"/>
                    <a:pt x="3709388" y="302356"/>
                    <a:pt x="3761580" y="325106"/>
                  </a:cubicBezTo>
                  <a:cubicBezTo>
                    <a:pt x="3812903" y="349550"/>
                    <a:pt x="3864849" y="373268"/>
                    <a:pt x="3915926" y="398680"/>
                  </a:cubicBezTo>
                  <a:cubicBezTo>
                    <a:pt x="3965887" y="426028"/>
                    <a:pt x="4016716" y="452409"/>
                    <a:pt x="4066305" y="480844"/>
                  </a:cubicBezTo>
                  <a:cubicBezTo>
                    <a:pt x="4263794" y="596166"/>
                    <a:pt x="4449629" y="733392"/>
                    <a:pt x="4617984" y="890098"/>
                  </a:cubicBezTo>
                  <a:cubicBezTo>
                    <a:pt x="4954818" y="1203754"/>
                    <a:pt x="5217764" y="1595219"/>
                    <a:pt x="5387359" y="2020324"/>
                  </a:cubicBezTo>
                  <a:cubicBezTo>
                    <a:pt x="5557947" y="2445551"/>
                    <a:pt x="5639646" y="2902604"/>
                    <a:pt x="5634933" y="3356508"/>
                  </a:cubicBezTo>
                  <a:cubicBezTo>
                    <a:pt x="5631191" y="3754046"/>
                    <a:pt x="5559369" y="4148944"/>
                    <a:pt x="5426809" y="4521289"/>
                  </a:cubicBezTo>
                  <a:lnTo>
                    <a:pt x="5420775" y="4536263"/>
                  </a:lnTo>
                  <a:lnTo>
                    <a:pt x="5192615" y="4536263"/>
                  </a:lnTo>
                  <a:lnTo>
                    <a:pt x="5252198" y="4305372"/>
                  </a:lnTo>
                  <a:cubicBezTo>
                    <a:pt x="5273894" y="4201637"/>
                    <a:pt x="5290785" y="4097084"/>
                    <a:pt x="5302934" y="3992169"/>
                  </a:cubicBezTo>
                  <a:lnTo>
                    <a:pt x="5317935" y="3834617"/>
                  </a:lnTo>
                  <a:cubicBezTo>
                    <a:pt x="5320661" y="3781977"/>
                    <a:pt x="5324259" y="3729339"/>
                    <a:pt x="5326240" y="3676819"/>
                  </a:cubicBezTo>
                  <a:cubicBezTo>
                    <a:pt x="5326862" y="3624181"/>
                    <a:pt x="5328968" y="3571662"/>
                    <a:pt x="5328597" y="3519023"/>
                  </a:cubicBezTo>
                  <a:lnTo>
                    <a:pt x="5326862" y="3440247"/>
                  </a:lnTo>
                  <a:cubicBezTo>
                    <a:pt x="5326117" y="3413987"/>
                    <a:pt x="5326862" y="3387729"/>
                    <a:pt x="5324754" y="3361590"/>
                  </a:cubicBezTo>
                  <a:lnTo>
                    <a:pt x="5320291" y="3282936"/>
                  </a:lnTo>
                  <a:cubicBezTo>
                    <a:pt x="5318678" y="3256798"/>
                    <a:pt x="5317812" y="3230537"/>
                    <a:pt x="5314712" y="3204522"/>
                  </a:cubicBezTo>
                  <a:lnTo>
                    <a:pt x="5307521" y="3126228"/>
                  </a:lnTo>
                  <a:lnTo>
                    <a:pt x="5304050" y="3087142"/>
                  </a:lnTo>
                  <a:cubicBezTo>
                    <a:pt x="5302934" y="3074072"/>
                    <a:pt x="5300704" y="3061124"/>
                    <a:pt x="5299091" y="3048177"/>
                  </a:cubicBezTo>
                  <a:cubicBezTo>
                    <a:pt x="5286074" y="2944230"/>
                    <a:pt x="5269833" y="2840646"/>
                    <a:pt x="5249253" y="2738030"/>
                  </a:cubicBezTo>
                  <a:cubicBezTo>
                    <a:pt x="5208342" y="2532798"/>
                    <a:pt x="5151563" y="2330834"/>
                    <a:pt x="5078790" y="2134677"/>
                  </a:cubicBezTo>
                  <a:cubicBezTo>
                    <a:pt x="4932999" y="1742729"/>
                    <a:pt x="4725096" y="1371231"/>
                    <a:pt x="4445910" y="1049950"/>
                  </a:cubicBezTo>
                  <a:cubicBezTo>
                    <a:pt x="4306688" y="889252"/>
                    <a:pt x="4149614" y="741739"/>
                    <a:pt x="3975680" y="613349"/>
                  </a:cubicBezTo>
                  <a:cubicBezTo>
                    <a:pt x="3932043" y="581525"/>
                    <a:pt x="3886916" y="551514"/>
                    <a:pt x="3842409" y="520416"/>
                  </a:cubicBezTo>
                  <a:cubicBezTo>
                    <a:pt x="3796787" y="491131"/>
                    <a:pt x="3749926" y="463419"/>
                    <a:pt x="3703560" y="434620"/>
                  </a:cubicBezTo>
                  <a:cubicBezTo>
                    <a:pt x="3656077" y="407756"/>
                    <a:pt x="3607357" y="383069"/>
                    <a:pt x="3559132" y="357174"/>
                  </a:cubicBezTo>
                  <a:cubicBezTo>
                    <a:pt x="3510163" y="332850"/>
                    <a:pt x="3459830" y="310827"/>
                    <a:pt x="3409869" y="287835"/>
                  </a:cubicBezTo>
                  <a:lnTo>
                    <a:pt x="3391024" y="279364"/>
                  </a:lnTo>
                  <a:lnTo>
                    <a:pt x="3371810" y="271862"/>
                  </a:lnTo>
                  <a:lnTo>
                    <a:pt x="3333378" y="256857"/>
                  </a:lnTo>
                  <a:lnTo>
                    <a:pt x="3256391" y="226846"/>
                  </a:lnTo>
                  <a:cubicBezTo>
                    <a:pt x="3230976" y="216077"/>
                    <a:pt x="3204322" y="208816"/>
                    <a:pt x="3178039" y="200103"/>
                  </a:cubicBezTo>
                  <a:lnTo>
                    <a:pt x="3099068" y="174933"/>
                  </a:lnTo>
                  <a:lnTo>
                    <a:pt x="3059520" y="162469"/>
                  </a:lnTo>
                  <a:lnTo>
                    <a:pt x="3019354" y="152062"/>
                  </a:lnTo>
                  <a:lnTo>
                    <a:pt x="2938896" y="131490"/>
                  </a:lnTo>
                  <a:cubicBezTo>
                    <a:pt x="2885463" y="116485"/>
                    <a:pt x="2830668" y="107532"/>
                    <a:pt x="2776242" y="96762"/>
                  </a:cubicBezTo>
                  <a:cubicBezTo>
                    <a:pt x="2557927" y="55618"/>
                    <a:pt x="2335272" y="37588"/>
                    <a:pt x="2111872" y="38314"/>
                  </a:cubicBezTo>
                  <a:cubicBezTo>
                    <a:pt x="1888597" y="32748"/>
                    <a:pt x="1665820" y="47631"/>
                    <a:pt x="1447502" y="87201"/>
                  </a:cubicBezTo>
                  <a:lnTo>
                    <a:pt x="1365679" y="101965"/>
                  </a:lnTo>
                  <a:lnTo>
                    <a:pt x="1284974" y="121446"/>
                  </a:lnTo>
                  <a:lnTo>
                    <a:pt x="1204515" y="141291"/>
                  </a:lnTo>
                  <a:cubicBezTo>
                    <a:pt x="1177737" y="148069"/>
                    <a:pt x="1151703" y="157388"/>
                    <a:pt x="1125296" y="165253"/>
                  </a:cubicBezTo>
                  <a:lnTo>
                    <a:pt x="1046326" y="189939"/>
                  </a:lnTo>
                  <a:cubicBezTo>
                    <a:pt x="1039756" y="191996"/>
                    <a:pt x="1033186" y="193931"/>
                    <a:pt x="1026614" y="196231"/>
                  </a:cubicBezTo>
                  <a:lnTo>
                    <a:pt x="1007275" y="203492"/>
                  </a:lnTo>
                  <a:lnTo>
                    <a:pt x="968719" y="218255"/>
                  </a:lnTo>
                  <a:lnTo>
                    <a:pt x="891856" y="247901"/>
                  </a:lnTo>
                  <a:lnTo>
                    <a:pt x="872641" y="255283"/>
                  </a:lnTo>
                  <a:lnTo>
                    <a:pt x="853922" y="263755"/>
                  </a:lnTo>
                  <a:lnTo>
                    <a:pt x="816481" y="280817"/>
                  </a:lnTo>
                  <a:cubicBezTo>
                    <a:pt x="616389" y="370121"/>
                    <a:pt x="429437" y="484353"/>
                    <a:pt x="260959" y="618433"/>
                  </a:cubicBezTo>
                  <a:cubicBezTo>
                    <a:pt x="176595" y="685350"/>
                    <a:pt x="96787" y="757109"/>
                    <a:pt x="21645" y="832906"/>
                  </a:cubicBezTo>
                  <a:lnTo>
                    <a:pt x="0" y="857354"/>
                  </a:lnTo>
                  <a:lnTo>
                    <a:pt x="0" y="593247"/>
                  </a:lnTo>
                  <a:lnTo>
                    <a:pt x="18510" y="579335"/>
                  </a:lnTo>
                  <a:cubicBezTo>
                    <a:pt x="65368" y="546190"/>
                    <a:pt x="113152" y="514425"/>
                    <a:pt x="161780" y="484113"/>
                  </a:cubicBezTo>
                  <a:cubicBezTo>
                    <a:pt x="356292" y="362861"/>
                    <a:pt x="564071" y="264601"/>
                    <a:pt x="778792" y="190181"/>
                  </a:cubicBezTo>
                  <a:cubicBezTo>
                    <a:pt x="1208731" y="40371"/>
                    <a:pt x="1664207" y="-11299"/>
                    <a:pt x="2112370" y="201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63AC4A9-93E5-45B6-AA85-44BADBE8BB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2326" y="2421682"/>
            <a:ext cx="5286665" cy="3639289"/>
          </a:xfrm>
        </p:spPr>
        <p:txBody>
          <a:bodyPr anchor="ctr">
            <a:normAutofit/>
          </a:bodyPr>
          <a:lstStyle/>
          <a:p>
            <a:r>
              <a:rPr lang="hu-HU" sz="2000" dirty="0">
                <a:solidFill>
                  <a:schemeClr val="tx2"/>
                </a:solidFill>
              </a:rPr>
              <a:t>1999. Szent István Egyetem</a:t>
            </a:r>
          </a:p>
          <a:p>
            <a:r>
              <a:rPr lang="hu-HU" sz="2000" dirty="0">
                <a:solidFill>
                  <a:schemeClr val="tx2"/>
                </a:solidFill>
              </a:rPr>
              <a:t>2004. Budapesti Közgazdasági és Államigazgatási Egyetem, majd Budapesti Corvinus Egyetem</a:t>
            </a:r>
          </a:p>
        </p:txBody>
      </p:sp>
    </p:spTree>
    <p:extLst>
      <p:ext uri="{BB962C8B-B14F-4D97-AF65-F5344CB8AC3E}">
        <p14:creationId xmlns:p14="http://schemas.microsoft.com/office/powerpoint/2010/main" val="9793011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9DDE0FB-5F90-42B4-AAF4-D47F75F0C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920875"/>
          </a:xfrm>
        </p:spPr>
        <p:txBody>
          <a:bodyPr>
            <a:normAutofit/>
          </a:bodyPr>
          <a:lstStyle/>
          <a:p>
            <a:r>
              <a:rPr lang="hu-HU" sz="3600" dirty="0">
                <a:solidFill>
                  <a:schemeClr val="tx2"/>
                </a:solidFill>
                <a:latin typeface="Arial" panose="020B0604020202020204" pitchFamily="34" charset="0"/>
              </a:rPr>
              <a:t>Kozma Pál: A szőlő és termesztése I–II. Budapest, 1991–1993</a:t>
            </a:r>
            <a:br>
              <a:rPr lang="hu-HU" b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</a:br>
            <a:endParaRPr lang="hu-HU" dirty="0"/>
          </a:p>
        </p:txBody>
      </p:sp>
      <p:pic>
        <p:nvPicPr>
          <p:cNvPr id="13314" name="Picture 2" descr="Kozma Pál: A szőlő és termesztése II. - A szőlő szaporítása és termesztéstechnológiája könyv">
            <a:extLst>
              <a:ext uri="{FF2B5EF4-FFF2-40B4-BE49-F238E27FC236}">
                <a16:creationId xmlns:a16="http://schemas.microsoft.com/office/drawing/2014/main" id="{9AC0245B-8250-4D8B-B735-A5205781D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763" y="1888251"/>
            <a:ext cx="2869164" cy="4248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8BF1612E-F87B-422B-8918-C9D4985331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8617" y="1888251"/>
            <a:ext cx="823163" cy="4199811"/>
          </a:xfrm>
          <a:prstGeom prst="rect">
            <a:avLst/>
          </a:prstGeom>
        </p:spPr>
      </p:pic>
      <p:pic>
        <p:nvPicPr>
          <p:cNvPr id="6" name="Picture 4" descr="Kozma Pál: Szőlőműveléstan I-II könyv">
            <a:extLst>
              <a:ext uri="{FF2B5EF4-FFF2-40B4-BE49-F238E27FC236}">
                <a16:creationId xmlns:a16="http://schemas.microsoft.com/office/drawing/2014/main" id="{0456FF25-45FA-4C82-83F5-DC20E1A07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436" y="3757357"/>
            <a:ext cx="3383124" cy="2379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32677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F535F63-83BF-44FC-8DA2-BDBEA5B16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53"/>
            <a:ext cx="10515600" cy="729635"/>
          </a:xfrm>
        </p:spPr>
        <p:txBody>
          <a:bodyPr>
            <a:normAutofit/>
          </a:bodyPr>
          <a:lstStyle/>
          <a:p>
            <a:r>
              <a:rPr lang="hu-HU" sz="3600" dirty="0">
                <a:solidFill>
                  <a:schemeClr val="tx2"/>
                </a:solidFill>
                <a:latin typeface="Arial" panose="020B0604020202020204" pitchFamily="34" charset="0"/>
              </a:rPr>
              <a:t>Magyar Bor Akadémia Almanach 1992-2002</a:t>
            </a:r>
            <a:endParaRPr lang="hu-HU" sz="3600" dirty="0"/>
          </a:p>
        </p:txBody>
      </p:sp>
      <p:pic>
        <p:nvPicPr>
          <p:cNvPr id="11266" name="Picture 2" descr="Magyar Bor Akadémia Almanach 1992-2002">
            <a:extLst>
              <a:ext uri="{FF2B5EF4-FFF2-40B4-BE49-F238E27FC236}">
                <a16:creationId xmlns:a16="http://schemas.microsoft.com/office/drawing/2014/main" id="{28F8256D-CFED-4571-AFB0-E1FC5764C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0" y="1961224"/>
            <a:ext cx="3238500" cy="431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87292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E536E03-D57E-4C7E-B0EE-1C58FD9A5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396736"/>
          </a:xfrm>
        </p:spPr>
        <p:txBody>
          <a:bodyPr>
            <a:normAutofit/>
          </a:bodyPr>
          <a:lstStyle/>
          <a:p>
            <a:r>
              <a:rPr lang="hu-HU" sz="3600" dirty="0">
                <a:solidFill>
                  <a:schemeClr val="tx2"/>
                </a:solidFill>
                <a:latin typeface="Arial" panose="020B0604020202020204" pitchFamily="34" charset="0"/>
              </a:rPr>
              <a:t>Csepregi Pál</a:t>
            </a:r>
            <a:br>
              <a:rPr lang="hu-HU" sz="3600" dirty="0">
                <a:solidFill>
                  <a:schemeClr val="tx2"/>
                </a:solidFill>
                <a:latin typeface="Arial" panose="020B0604020202020204" pitchFamily="34" charset="0"/>
              </a:rPr>
            </a:br>
            <a:r>
              <a:rPr lang="hu-HU" sz="3600" dirty="0">
                <a:solidFill>
                  <a:schemeClr val="tx2"/>
                </a:solidFill>
                <a:latin typeface="Arial" panose="020B0604020202020204" pitchFamily="34" charset="0"/>
              </a:rPr>
              <a:t>Szőlőtermesztési ismeretek</a:t>
            </a:r>
            <a:br>
              <a:rPr lang="hu-HU" sz="3600" dirty="0">
                <a:solidFill>
                  <a:schemeClr val="tx2"/>
                </a:solidFill>
                <a:latin typeface="Arial" panose="020B0604020202020204" pitchFamily="34" charset="0"/>
              </a:rPr>
            </a:br>
            <a:r>
              <a:rPr lang="hu-HU" sz="3600" dirty="0">
                <a:solidFill>
                  <a:schemeClr val="tx2"/>
                </a:solidFill>
                <a:latin typeface="Arial" panose="020B0604020202020204" pitchFamily="34" charset="0"/>
              </a:rPr>
              <a:t>Mezőgazda Kiadó, 1997</a:t>
            </a:r>
          </a:p>
        </p:txBody>
      </p:sp>
      <p:pic>
        <p:nvPicPr>
          <p:cNvPr id="5122" name="Picture 2" descr="Szőlőtermesztési ismeretek">
            <a:extLst>
              <a:ext uri="{FF2B5EF4-FFF2-40B4-BE49-F238E27FC236}">
                <a16:creationId xmlns:a16="http://schemas.microsoft.com/office/drawing/2014/main" id="{9E7A6621-2FCD-4399-AC91-47657CB61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800" y="802433"/>
            <a:ext cx="4091348" cy="5451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61185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414D897-649B-4E73-B7F4-474BF7EFD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6565"/>
            <a:ext cx="5861180" cy="1948867"/>
          </a:xfrm>
        </p:spPr>
        <p:txBody>
          <a:bodyPr>
            <a:normAutofit/>
          </a:bodyPr>
          <a:lstStyle/>
          <a:p>
            <a:r>
              <a:rPr lang="hu-HU" sz="3600" dirty="0" err="1">
                <a:solidFill>
                  <a:schemeClr val="tx2"/>
                </a:solidFill>
                <a:latin typeface="Arial" panose="020B0604020202020204" pitchFamily="34" charset="0"/>
              </a:rPr>
              <a:t>Bényei</a:t>
            </a:r>
            <a:r>
              <a:rPr lang="hu-HU" sz="3600" dirty="0">
                <a:solidFill>
                  <a:schemeClr val="tx2"/>
                </a:solidFill>
                <a:latin typeface="Arial" panose="020B0604020202020204" pitchFamily="34" charset="0"/>
              </a:rPr>
              <a:t>-Lőrincz-Sz. Nagy (1999):</a:t>
            </a:r>
            <a:br>
              <a:rPr lang="hu-HU" sz="3600" dirty="0">
                <a:solidFill>
                  <a:schemeClr val="tx2"/>
                </a:solidFill>
                <a:latin typeface="Arial" panose="020B0604020202020204" pitchFamily="34" charset="0"/>
              </a:rPr>
            </a:br>
            <a:r>
              <a:rPr lang="hu-HU" sz="3600" dirty="0">
                <a:solidFill>
                  <a:schemeClr val="tx2"/>
                </a:solidFill>
                <a:latin typeface="Arial" panose="020B0604020202020204" pitchFamily="34" charset="0"/>
              </a:rPr>
              <a:t>Szőlőtermesztés</a:t>
            </a:r>
          </a:p>
        </p:txBody>
      </p:sp>
      <p:pic>
        <p:nvPicPr>
          <p:cNvPr id="9218" name="Picture 2" descr="Szőlőtermesztés">
            <a:extLst>
              <a:ext uri="{FF2B5EF4-FFF2-40B4-BE49-F238E27FC236}">
                <a16:creationId xmlns:a16="http://schemas.microsoft.com/office/drawing/2014/main" id="{7B922B52-F0CF-4B88-B9AE-82B91E2B9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254" y="541177"/>
            <a:ext cx="4202546" cy="559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44563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16E7F36-BBE4-43AB-AD38-D2FD5855B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786535" cy="3329797"/>
          </a:xfrm>
        </p:spPr>
        <p:txBody>
          <a:bodyPr>
            <a:normAutofit/>
          </a:bodyPr>
          <a:lstStyle/>
          <a:p>
            <a:r>
              <a:rPr lang="hu-HU" sz="3600" dirty="0" err="1">
                <a:solidFill>
                  <a:schemeClr val="tx2"/>
                </a:solidFill>
                <a:latin typeface="Arial" panose="020B0604020202020204" pitchFamily="34" charset="0"/>
              </a:rPr>
              <a:t>Bényei</a:t>
            </a:r>
            <a:r>
              <a:rPr lang="hu-HU" sz="3600" dirty="0">
                <a:solidFill>
                  <a:schemeClr val="tx2"/>
                </a:solidFill>
                <a:latin typeface="Arial" panose="020B0604020202020204" pitchFamily="34" charset="0"/>
              </a:rPr>
              <a:t>-Lőrincz (2005):</a:t>
            </a:r>
            <a:br>
              <a:rPr lang="hu-HU" sz="3600" dirty="0">
                <a:solidFill>
                  <a:schemeClr val="tx2"/>
                </a:solidFill>
                <a:latin typeface="Arial" panose="020B0604020202020204" pitchFamily="34" charset="0"/>
              </a:rPr>
            </a:br>
            <a:r>
              <a:rPr lang="hu-HU" sz="3600" dirty="0">
                <a:solidFill>
                  <a:schemeClr val="tx2"/>
                </a:solidFill>
                <a:latin typeface="Arial" panose="020B0604020202020204" pitchFamily="34" charset="0"/>
              </a:rPr>
              <a:t>Borszőlőfajták, csemegeszőlő-fajták, és alanyok</a:t>
            </a:r>
            <a:br>
              <a:rPr lang="hu-HU" sz="3600" dirty="0">
                <a:solidFill>
                  <a:schemeClr val="tx2"/>
                </a:solidFill>
                <a:latin typeface="Arial" panose="020B0604020202020204" pitchFamily="34" charset="0"/>
              </a:rPr>
            </a:br>
            <a:endParaRPr lang="hu-HU" sz="3600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pic>
        <p:nvPicPr>
          <p:cNvPr id="10242" name="Picture 2" descr="Borszőlőfajták, csemegeszőlő-fajták és alanyok">
            <a:extLst>
              <a:ext uri="{FF2B5EF4-FFF2-40B4-BE49-F238E27FC236}">
                <a16:creationId xmlns:a16="http://schemas.microsoft.com/office/drawing/2014/main" id="{00559EC7-837B-4B10-8D93-D77B4E8700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9800" y="651587"/>
            <a:ext cx="4004000" cy="5338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69127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472B52B5-CAED-474E-9C54-17CFA21A6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4FDBD491-8FD2-4233-A0F7-74102CCF6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797029"/>
            <a:ext cx="5290594" cy="1454051"/>
          </a:xfrm>
        </p:spPr>
        <p:txBody>
          <a:bodyPr anchor="b">
            <a:normAutofit/>
          </a:bodyPr>
          <a:lstStyle/>
          <a:p>
            <a:r>
              <a:rPr lang="hu-HU" sz="3300" i="0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2008-2017:</a:t>
            </a:r>
            <a:br>
              <a:rPr lang="hu-HU" sz="3300" i="0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</a:br>
            <a:r>
              <a:rPr lang="hu-HU" sz="3300" i="0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Dr. </a:t>
            </a:r>
            <a:r>
              <a:rPr lang="hu-HU" sz="3300" i="0" dirty="0" err="1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Bisztray</a:t>
            </a:r>
            <a:r>
              <a:rPr lang="hu-HU" sz="3300" i="0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 György Dénes</a:t>
            </a:r>
            <a:endParaRPr lang="hu-HU" sz="3300" dirty="0">
              <a:solidFill>
                <a:schemeClr val="tx2"/>
              </a:solidFill>
            </a:endParaRPr>
          </a:p>
        </p:txBody>
      </p:sp>
      <p:pic>
        <p:nvPicPr>
          <p:cNvPr id="6" name="Kép 5" descr="A képen kültéri, ég, szőlő, talaj látható&#10;&#10;Automatikusan generált leírás">
            <a:extLst>
              <a:ext uri="{FF2B5EF4-FFF2-40B4-BE49-F238E27FC236}">
                <a16:creationId xmlns:a16="http://schemas.microsoft.com/office/drawing/2014/main" id="{EC70D1DE-BE14-E59A-05FC-A9D03E0E48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3112"/>
          <a:stretch/>
        </p:blipFill>
        <p:spPr>
          <a:xfrm>
            <a:off x="7991436" y="-2725"/>
            <a:ext cx="4064043" cy="2335724"/>
          </a:xfrm>
          <a:custGeom>
            <a:avLst/>
            <a:gdLst/>
            <a:ahLst/>
            <a:cxnLst/>
            <a:rect l="l" t="t" r="r" b="b"/>
            <a:pathLst>
              <a:path w="4548867" h="2614366">
                <a:moveTo>
                  <a:pt x="28132" y="0"/>
                </a:moveTo>
                <a:lnTo>
                  <a:pt x="4520736" y="0"/>
                </a:lnTo>
                <a:lnTo>
                  <a:pt x="4537124" y="107385"/>
                </a:lnTo>
                <a:cubicBezTo>
                  <a:pt x="4544889" y="183845"/>
                  <a:pt x="4548867" y="261424"/>
                  <a:pt x="4548867" y="339933"/>
                </a:cubicBezTo>
                <a:cubicBezTo>
                  <a:pt x="4548867" y="1596068"/>
                  <a:pt x="3530568" y="2614366"/>
                  <a:pt x="2274434" y="2614366"/>
                </a:cubicBezTo>
                <a:cubicBezTo>
                  <a:pt x="1018299" y="2614366"/>
                  <a:pt x="0" y="1596068"/>
                  <a:pt x="0" y="339933"/>
                </a:cubicBezTo>
                <a:cubicBezTo>
                  <a:pt x="0" y="261424"/>
                  <a:pt x="3978" y="183845"/>
                  <a:pt x="11743" y="107385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3" name="Tartalom helye 2">
            <a:extLst>
              <a:ext uri="{FF2B5EF4-FFF2-40B4-BE49-F238E27FC236}">
                <a16:creationId xmlns:a16="http://schemas.microsoft.com/office/drawing/2014/main" id="{CD38ED1B-44E3-48FF-8C35-D0179B2620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421682"/>
            <a:ext cx="5286665" cy="3639289"/>
          </a:xfrm>
        </p:spPr>
        <p:txBody>
          <a:bodyPr anchor="ctr">
            <a:normAutofit/>
          </a:bodyPr>
          <a:lstStyle/>
          <a:p>
            <a:r>
              <a:rPr lang="hu-HU" sz="2000" dirty="0">
                <a:solidFill>
                  <a:schemeClr val="tx2"/>
                </a:solidFill>
              </a:rPr>
              <a:t>Szőlész-borász </a:t>
            </a:r>
            <a:r>
              <a:rPr lang="hu-HU" sz="2000" dirty="0" err="1">
                <a:solidFill>
                  <a:schemeClr val="tx2"/>
                </a:solidFill>
              </a:rPr>
              <a:t>BSc</a:t>
            </a:r>
            <a:r>
              <a:rPr lang="hu-HU" sz="2000" dirty="0">
                <a:solidFill>
                  <a:schemeClr val="tx2"/>
                </a:solidFill>
              </a:rPr>
              <a:t> szak indítása</a:t>
            </a:r>
          </a:p>
          <a:p>
            <a:r>
              <a:rPr lang="hu-HU" sz="2000" dirty="0">
                <a:solidFill>
                  <a:schemeClr val="tx2"/>
                </a:solidFill>
              </a:rPr>
              <a:t>Szőlész-borász </a:t>
            </a:r>
            <a:r>
              <a:rPr lang="hu-HU" sz="2000" dirty="0" err="1">
                <a:solidFill>
                  <a:schemeClr val="tx2"/>
                </a:solidFill>
              </a:rPr>
              <a:t>MSc</a:t>
            </a:r>
            <a:r>
              <a:rPr lang="hu-HU" sz="2000" dirty="0">
                <a:solidFill>
                  <a:schemeClr val="tx2"/>
                </a:solidFill>
              </a:rPr>
              <a:t> szak akkreditációja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0D4E889F-6A80-4820-A95E-72F6FC859A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27436" r="1" b="11656"/>
          <a:stretch/>
        </p:blipFill>
        <p:spPr>
          <a:xfrm>
            <a:off x="7150077" y="2691526"/>
            <a:ext cx="5041618" cy="4163753"/>
          </a:xfrm>
          <a:custGeom>
            <a:avLst/>
            <a:gdLst/>
            <a:ahLst/>
            <a:cxnLst/>
            <a:rect l="l" t="t" r="r" b="b"/>
            <a:pathLst>
              <a:path w="5485419" h="4610469">
                <a:moveTo>
                  <a:pt x="3140343" y="0"/>
                </a:moveTo>
                <a:cubicBezTo>
                  <a:pt x="4007525" y="0"/>
                  <a:pt x="4792611" y="351495"/>
                  <a:pt x="5360901" y="919786"/>
                </a:cubicBezTo>
                <a:lnTo>
                  <a:pt x="5485419" y="1056789"/>
                </a:lnTo>
                <a:lnTo>
                  <a:pt x="5485419" y="4610469"/>
                </a:lnTo>
                <a:lnTo>
                  <a:pt x="366137" y="4610469"/>
                </a:lnTo>
                <a:lnTo>
                  <a:pt x="246784" y="4362707"/>
                </a:lnTo>
                <a:cubicBezTo>
                  <a:pt x="87874" y="3987002"/>
                  <a:pt x="0" y="3573935"/>
                  <a:pt x="0" y="3140344"/>
                </a:cubicBezTo>
                <a:cubicBezTo>
                  <a:pt x="0" y="1405980"/>
                  <a:pt x="1405980" y="0"/>
                  <a:pt x="3140343" y="0"/>
                </a:cubicBezTo>
                <a:close/>
              </a:path>
            </a:pathLst>
          </a:custGeom>
          <a:effectLst>
            <a:softEdge rad="0"/>
          </a:effectLst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8283797C-C2D3-4D1E-BAE3-FAC0DBD272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830168" y="2243097"/>
            <a:ext cx="5361527" cy="4612178"/>
            <a:chOff x="6865288" y="2243097"/>
            <a:chExt cx="5361527" cy="4612178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3779C89-87B1-443C-8A2D-28ECB8770E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17588" y="2582697"/>
              <a:ext cx="4909227" cy="4272578"/>
            </a:xfrm>
            <a:custGeom>
              <a:avLst/>
              <a:gdLst>
                <a:gd name="connsiteX0" fmla="*/ 4909227 w 4909227"/>
                <a:gd name="connsiteY0" fmla="*/ 4175460 h 4272578"/>
                <a:gd name="connsiteX1" fmla="*/ 4909227 w 4909227"/>
                <a:gd name="connsiteY1" fmla="*/ 4272578 h 4272578"/>
                <a:gd name="connsiteX2" fmla="*/ 4845585 w 4909227"/>
                <a:gd name="connsiteY2" fmla="*/ 4272578 h 4272578"/>
                <a:gd name="connsiteX3" fmla="*/ 4858157 w 4909227"/>
                <a:gd name="connsiteY3" fmla="*/ 4254703 h 4272578"/>
                <a:gd name="connsiteX4" fmla="*/ 4891455 w 4909227"/>
                <a:gd name="connsiteY4" fmla="*/ 4203934 h 4272578"/>
                <a:gd name="connsiteX5" fmla="*/ 2779325 w 4909227"/>
                <a:gd name="connsiteY5" fmla="*/ 1 h 4272578"/>
                <a:gd name="connsiteX6" fmla="*/ 2923168 w 4909227"/>
                <a:gd name="connsiteY6" fmla="*/ 4226 h 4272578"/>
                <a:gd name="connsiteX7" fmla="*/ 3066195 w 4909227"/>
                <a:gd name="connsiteY7" fmla="*/ 16887 h 4272578"/>
                <a:gd name="connsiteX8" fmla="*/ 3101700 w 4909227"/>
                <a:gd name="connsiteY8" fmla="*/ 21414 h 4272578"/>
                <a:gd name="connsiteX9" fmla="*/ 3137091 w 4909227"/>
                <a:gd name="connsiteY9" fmla="*/ 26711 h 4272578"/>
                <a:gd name="connsiteX10" fmla="*/ 3207802 w 4909227"/>
                <a:gd name="connsiteY10" fmla="*/ 37432 h 4272578"/>
                <a:gd name="connsiteX11" fmla="*/ 3243005 w 4909227"/>
                <a:gd name="connsiteY11" fmla="*/ 43626 h 4272578"/>
                <a:gd name="connsiteX12" fmla="*/ 3260547 w 4909227"/>
                <a:gd name="connsiteY12" fmla="*/ 46898 h 4272578"/>
                <a:gd name="connsiteX13" fmla="*/ 3277715 w 4909227"/>
                <a:gd name="connsiteY13" fmla="*/ 51961 h 4272578"/>
                <a:gd name="connsiteX14" fmla="*/ 3346016 w 4909227"/>
                <a:gd name="connsiteY14" fmla="*/ 72845 h 4272578"/>
                <a:gd name="connsiteX15" fmla="*/ 3379885 w 4909227"/>
                <a:gd name="connsiteY15" fmla="*/ 83628 h 4272578"/>
                <a:gd name="connsiteX16" fmla="*/ 3413175 w 4909227"/>
                <a:gd name="connsiteY16" fmla="*/ 95836 h 4272578"/>
                <a:gd name="connsiteX17" fmla="*/ 3479391 w 4909227"/>
                <a:gd name="connsiteY17" fmla="*/ 120878 h 4272578"/>
                <a:gd name="connsiteX18" fmla="*/ 3970615 w 4909227"/>
                <a:gd name="connsiteY18" fmla="*/ 373606 h 4272578"/>
                <a:gd name="connsiteX19" fmla="*/ 4028283 w 4909227"/>
                <a:gd name="connsiteY19" fmla="*/ 408892 h 4272578"/>
                <a:gd name="connsiteX20" fmla="*/ 4084580 w 4909227"/>
                <a:gd name="connsiteY20" fmla="*/ 445817 h 4272578"/>
                <a:gd name="connsiteX21" fmla="*/ 4140771 w 4909227"/>
                <a:gd name="connsiteY21" fmla="*/ 482348 h 4272578"/>
                <a:gd name="connsiteX22" fmla="*/ 4195883 w 4909227"/>
                <a:gd name="connsiteY22" fmla="*/ 520018 h 4272578"/>
                <a:gd name="connsiteX23" fmla="*/ 4305143 w 4909227"/>
                <a:gd name="connsiteY23" fmla="*/ 595724 h 4272578"/>
                <a:gd name="connsiteX24" fmla="*/ 4359509 w 4909227"/>
                <a:gd name="connsiteY24" fmla="*/ 633384 h 4272578"/>
                <a:gd name="connsiteX25" fmla="*/ 4414317 w 4909227"/>
                <a:gd name="connsiteY25" fmla="*/ 670713 h 4272578"/>
                <a:gd name="connsiteX26" fmla="*/ 4632086 w 4909227"/>
                <a:gd name="connsiteY26" fmla="*/ 825710 h 4272578"/>
                <a:gd name="connsiteX27" fmla="*/ 4836284 w 4909227"/>
                <a:gd name="connsiteY27" fmla="*/ 1000872 h 4272578"/>
                <a:gd name="connsiteX28" fmla="*/ 4909227 w 4909227"/>
                <a:gd name="connsiteY28" fmla="*/ 1077825 h 4272578"/>
                <a:gd name="connsiteX29" fmla="*/ 4909227 w 4909227"/>
                <a:gd name="connsiteY29" fmla="*/ 1590628 h 4272578"/>
                <a:gd name="connsiteX30" fmla="*/ 4847198 w 4909227"/>
                <a:gd name="connsiteY30" fmla="*/ 1496990 h 4272578"/>
                <a:gd name="connsiteX31" fmla="*/ 4615719 w 4909227"/>
                <a:gd name="connsiteY31" fmla="*/ 1226591 h 4272578"/>
                <a:gd name="connsiteX32" fmla="*/ 4437905 w 4909227"/>
                <a:gd name="connsiteY32" fmla="*/ 1064032 h 4272578"/>
                <a:gd name="connsiteX33" fmla="*/ 4245822 w 4909227"/>
                <a:gd name="connsiteY33" fmla="*/ 915380 h 4272578"/>
                <a:gd name="connsiteX34" fmla="*/ 4032524 w 4909227"/>
                <a:gd name="connsiteY34" fmla="*/ 793724 h 4272578"/>
                <a:gd name="connsiteX35" fmla="*/ 3921484 w 4909227"/>
                <a:gd name="connsiteY35" fmla="*/ 742591 h 4272578"/>
                <a:gd name="connsiteX36" fmla="*/ 3865450 w 4909227"/>
                <a:gd name="connsiteY36" fmla="*/ 718695 h 4272578"/>
                <a:gd name="connsiteX37" fmla="*/ 3808411 w 4909227"/>
                <a:gd name="connsiteY37" fmla="*/ 697821 h 4272578"/>
                <a:gd name="connsiteX38" fmla="*/ 3346886 w 4909227"/>
                <a:gd name="connsiteY38" fmla="*/ 583799 h 4272578"/>
                <a:gd name="connsiteX39" fmla="*/ 3289295 w 4909227"/>
                <a:gd name="connsiteY39" fmla="*/ 576494 h 4272578"/>
                <a:gd name="connsiteX40" fmla="*/ 3260731 w 4909227"/>
                <a:gd name="connsiteY40" fmla="*/ 572514 h 4272578"/>
                <a:gd name="connsiteX41" fmla="*/ 3232038 w 4909227"/>
                <a:gd name="connsiteY41" fmla="*/ 570048 h 4272578"/>
                <a:gd name="connsiteX42" fmla="*/ 3174781 w 4909227"/>
                <a:gd name="connsiteY42" fmla="*/ 565611 h 4272578"/>
                <a:gd name="connsiteX43" fmla="*/ 3160547 w 4909227"/>
                <a:gd name="connsiteY43" fmla="*/ 564400 h 4272578"/>
                <a:gd name="connsiteX44" fmla="*/ 3146660 w 4909227"/>
                <a:gd name="connsiteY44" fmla="*/ 561299 h 4272578"/>
                <a:gd name="connsiteX45" fmla="*/ 3118665 w 4909227"/>
                <a:gd name="connsiteY45" fmla="*/ 557058 h 4272578"/>
                <a:gd name="connsiteX46" fmla="*/ 3062520 w 4909227"/>
                <a:gd name="connsiteY46" fmla="*/ 549995 h 4272578"/>
                <a:gd name="connsiteX47" fmla="*/ 3034483 w 4909227"/>
                <a:gd name="connsiteY47" fmla="*/ 546400 h 4272578"/>
                <a:gd name="connsiteX48" fmla="*/ 3006404 w 4909227"/>
                <a:gd name="connsiteY48" fmla="*/ 543450 h 4272578"/>
                <a:gd name="connsiteX49" fmla="*/ 2894004 w 4909227"/>
                <a:gd name="connsiteY49" fmla="*/ 536537 h 4272578"/>
                <a:gd name="connsiteX50" fmla="*/ 2445324 w 4909227"/>
                <a:gd name="connsiteY50" fmla="*/ 576994 h 4272578"/>
                <a:gd name="connsiteX51" fmla="*/ 2389729 w 4909227"/>
                <a:gd name="connsiteY51" fmla="*/ 588061 h 4272578"/>
                <a:gd name="connsiteX52" fmla="*/ 2334445 w 4909227"/>
                <a:gd name="connsiteY52" fmla="*/ 602318 h 4272578"/>
                <a:gd name="connsiteX53" fmla="*/ 2279209 w 4909227"/>
                <a:gd name="connsiteY53" fmla="*/ 616351 h 4272578"/>
                <a:gd name="connsiteX54" fmla="*/ 2252405 w 4909227"/>
                <a:gd name="connsiteY54" fmla="*/ 623833 h 4272578"/>
                <a:gd name="connsiteX55" fmla="*/ 2226352 w 4909227"/>
                <a:gd name="connsiteY55" fmla="*/ 631746 h 4272578"/>
                <a:gd name="connsiteX56" fmla="*/ 2174809 w 4909227"/>
                <a:gd name="connsiteY56" fmla="*/ 648898 h 4272578"/>
                <a:gd name="connsiteX57" fmla="*/ 2124133 w 4909227"/>
                <a:gd name="connsiteY57" fmla="*/ 667717 h 4272578"/>
                <a:gd name="connsiteX58" fmla="*/ 2098971 w 4909227"/>
                <a:gd name="connsiteY58" fmla="*/ 677395 h 4272578"/>
                <a:gd name="connsiteX59" fmla="*/ 2074244 w 4909227"/>
                <a:gd name="connsiteY59" fmla="*/ 687907 h 4272578"/>
                <a:gd name="connsiteX60" fmla="*/ 2049516 w 4909227"/>
                <a:gd name="connsiteY60" fmla="*/ 698418 h 4272578"/>
                <a:gd name="connsiteX61" fmla="*/ 2025247 w 4909227"/>
                <a:gd name="connsiteY61" fmla="*/ 709863 h 4272578"/>
                <a:gd name="connsiteX62" fmla="*/ 1663893 w 4909227"/>
                <a:gd name="connsiteY62" fmla="*/ 946619 h 4272578"/>
                <a:gd name="connsiteX63" fmla="*/ 1354664 w 4909227"/>
                <a:gd name="connsiteY63" fmla="*/ 1282399 h 4272578"/>
                <a:gd name="connsiteX64" fmla="*/ 1075458 w 4909227"/>
                <a:gd name="connsiteY64" fmla="*/ 1681042 h 4272578"/>
                <a:gd name="connsiteX65" fmla="*/ 934948 w 4909227"/>
                <a:gd name="connsiteY65" fmla="*/ 1895400 h 4272578"/>
                <a:gd name="connsiteX66" fmla="*/ 782359 w 4909227"/>
                <a:gd name="connsiteY66" fmla="*/ 2111874 h 4272578"/>
                <a:gd name="connsiteX67" fmla="*/ 475595 w 4909227"/>
                <a:gd name="connsiteY67" fmla="*/ 2511546 h 4272578"/>
                <a:gd name="connsiteX68" fmla="*/ 342590 w 4909227"/>
                <a:gd name="connsiteY68" fmla="*/ 2711719 h 4272578"/>
                <a:gd name="connsiteX69" fmla="*/ 243835 w 4909227"/>
                <a:gd name="connsiteY69" fmla="*/ 2925317 h 4272578"/>
                <a:gd name="connsiteX70" fmla="*/ 195943 w 4909227"/>
                <a:gd name="connsiteY70" fmla="*/ 3154915 h 4272578"/>
                <a:gd name="connsiteX71" fmla="*/ 205998 w 4909227"/>
                <a:gd name="connsiteY71" fmla="*/ 3392356 h 4272578"/>
                <a:gd name="connsiteX72" fmla="*/ 210868 w 4909227"/>
                <a:gd name="connsiteY72" fmla="*/ 3421994 h 4272578"/>
                <a:gd name="connsiteX73" fmla="*/ 217078 w 4909227"/>
                <a:gd name="connsiteY73" fmla="*/ 3451480 h 4272578"/>
                <a:gd name="connsiteX74" fmla="*/ 223513 w 4909227"/>
                <a:gd name="connsiteY74" fmla="*/ 3481009 h 4272578"/>
                <a:gd name="connsiteX75" fmla="*/ 231518 w 4909227"/>
                <a:gd name="connsiteY75" fmla="*/ 3510853 h 4272578"/>
                <a:gd name="connsiteX76" fmla="*/ 248149 w 4909227"/>
                <a:gd name="connsiteY76" fmla="*/ 3570478 h 4272578"/>
                <a:gd name="connsiteX77" fmla="*/ 256676 w 4909227"/>
                <a:gd name="connsiteY77" fmla="*/ 3600287 h 4272578"/>
                <a:gd name="connsiteX78" fmla="*/ 260939 w 4909227"/>
                <a:gd name="connsiteY78" fmla="*/ 3615190 h 4272578"/>
                <a:gd name="connsiteX79" fmla="*/ 266068 w 4909227"/>
                <a:gd name="connsiteY79" fmla="*/ 3629754 h 4272578"/>
                <a:gd name="connsiteX80" fmla="*/ 308144 w 4909227"/>
                <a:gd name="connsiteY80" fmla="*/ 3746191 h 4272578"/>
                <a:gd name="connsiteX81" fmla="*/ 357690 w 4909227"/>
                <a:gd name="connsiteY81" fmla="*/ 3859545 h 4272578"/>
                <a:gd name="connsiteX82" fmla="*/ 477426 w 4909227"/>
                <a:gd name="connsiteY82" fmla="*/ 4075211 h 4272578"/>
                <a:gd name="connsiteX83" fmla="*/ 617812 w 4909227"/>
                <a:gd name="connsiteY83" fmla="*/ 4272578 h 4272578"/>
                <a:gd name="connsiteX84" fmla="*/ 364357 w 4909227"/>
                <a:gd name="connsiteY84" fmla="*/ 4272578 h 4272578"/>
                <a:gd name="connsiteX85" fmla="*/ 308528 w 4909227"/>
                <a:gd name="connsiteY85" fmla="*/ 4169169 h 4272578"/>
                <a:gd name="connsiteX86" fmla="*/ 202203 w 4909227"/>
                <a:gd name="connsiteY86" fmla="*/ 3927821 h 4272578"/>
                <a:gd name="connsiteX87" fmla="*/ 155448 w 4909227"/>
                <a:gd name="connsiteY87" fmla="*/ 3804941 h 4272578"/>
                <a:gd name="connsiteX88" fmla="*/ 113098 w 4909227"/>
                <a:gd name="connsiteY88" fmla="*/ 3680654 h 4272578"/>
                <a:gd name="connsiteX89" fmla="*/ 107709 w 4909227"/>
                <a:gd name="connsiteY89" fmla="*/ 3665104 h 4272578"/>
                <a:gd name="connsiteX90" fmla="*/ 103012 w 4909227"/>
                <a:gd name="connsiteY90" fmla="*/ 3649367 h 4272578"/>
                <a:gd name="connsiteX91" fmla="*/ 93619 w 4909227"/>
                <a:gd name="connsiteY91" fmla="*/ 3617891 h 4272578"/>
                <a:gd name="connsiteX92" fmla="*/ 74438 w 4909227"/>
                <a:gd name="connsiteY92" fmla="*/ 3555048 h 4272578"/>
                <a:gd name="connsiteX93" fmla="*/ 64821 w 4909227"/>
                <a:gd name="connsiteY93" fmla="*/ 3523529 h 4272578"/>
                <a:gd name="connsiteX94" fmla="*/ 56309 w 4909227"/>
                <a:gd name="connsiteY94" fmla="*/ 3490970 h 4272578"/>
                <a:gd name="connsiteX95" fmla="*/ 47699 w 4909227"/>
                <a:gd name="connsiteY95" fmla="*/ 3458437 h 4272578"/>
                <a:gd name="connsiteX96" fmla="*/ 40350 w 4909227"/>
                <a:gd name="connsiteY96" fmla="*/ 3425456 h 4272578"/>
                <a:gd name="connsiteX97" fmla="*/ 2339 w 4909227"/>
                <a:gd name="connsiteY97" fmla="*/ 3155024 h 4272578"/>
                <a:gd name="connsiteX98" fmla="*/ 11637 w 4909227"/>
                <a:gd name="connsiteY98" fmla="*/ 2876727 h 4272578"/>
                <a:gd name="connsiteX99" fmla="*/ 157636 w 4909227"/>
                <a:gd name="connsiteY99" fmla="*/ 2339984 h 4272578"/>
                <a:gd name="connsiteX100" fmla="*/ 388920 w 4909227"/>
                <a:gd name="connsiteY100" fmla="*/ 1864213 h 4272578"/>
                <a:gd name="connsiteX101" fmla="*/ 507656 w 4909227"/>
                <a:gd name="connsiteY101" fmla="*/ 1644243 h 4272578"/>
                <a:gd name="connsiteX102" fmla="*/ 566187 w 4909227"/>
                <a:gd name="connsiteY102" fmla="*/ 1531896 h 4272578"/>
                <a:gd name="connsiteX103" fmla="*/ 628379 w 4909227"/>
                <a:gd name="connsiteY103" fmla="*/ 1416126 h 4272578"/>
                <a:gd name="connsiteX104" fmla="*/ 915962 w 4909227"/>
                <a:gd name="connsiteY104" fmla="*/ 957627 h 4272578"/>
                <a:gd name="connsiteX105" fmla="*/ 1296389 w 4909227"/>
                <a:gd name="connsiteY105" fmla="*/ 532479 h 4272578"/>
                <a:gd name="connsiteX106" fmla="*/ 1790562 w 4909227"/>
                <a:gd name="connsiteY106" fmla="*/ 204009 h 4272578"/>
                <a:gd name="connsiteX107" fmla="*/ 1824547 w 4909227"/>
                <a:gd name="connsiteY107" fmla="*/ 188344 h 4272578"/>
                <a:gd name="connsiteX108" fmla="*/ 1858945 w 4909227"/>
                <a:gd name="connsiteY108" fmla="*/ 173835 h 4272578"/>
                <a:gd name="connsiteX109" fmla="*/ 1893494 w 4909227"/>
                <a:gd name="connsiteY109" fmla="*/ 159497 h 4272578"/>
                <a:gd name="connsiteX110" fmla="*/ 1928332 w 4909227"/>
                <a:gd name="connsiteY110" fmla="*/ 146243 h 4272578"/>
                <a:gd name="connsiteX111" fmla="*/ 1998599 w 4909227"/>
                <a:gd name="connsiteY111" fmla="*/ 121582 h 4272578"/>
                <a:gd name="connsiteX112" fmla="*/ 2069445 w 4909227"/>
                <a:gd name="connsiteY112" fmla="*/ 99511 h 4272578"/>
                <a:gd name="connsiteX113" fmla="*/ 2105017 w 4909227"/>
                <a:gd name="connsiteY113" fmla="*/ 89439 h 4272578"/>
                <a:gd name="connsiteX114" fmla="*/ 2140277 w 4909227"/>
                <a:gd name="connsiteY114" fmla="*/ 80190 h 4272578"/>
                <a:gd name="connsiteX115" fmla="*/ 2209909 w 4909227"/>
                <a:gd name="connsiteY115" fmla="*/ 64365 h 4272578"/>
                <a:gd name="connsiteX116" fmla="*/ 2279594 w 4909227"/>
                <a:gd name="connsiteY116" fmla="*/ 48739 h 4272578"/>
                <a:gd name="connsiteX117" fmla="*/ 2350191 w 4909227"/>
                <a:gd name="connsiteY117" fmla="*/ 36561 h 4272578"/>
                <a:gd name="connsiteX118" fmla="*/ 2779325 w 4909227"/>
                <a:gd name="connsiteY118" fmla="*/ 1 h 4272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</a:cxnLst>
              <a:rect l="l" t="t" r="r" b="b"/>
              <a:pathLst>
                <a:path w="4909227" h="4272578">
                  <a:moveTo>
                    <a:pt x="4909227" y="4175460"/>
                  </a:moveTo>
                  <a:lnTo>
                    <a:pt x="4909227" y="4272578"/>
                  </a:lnTo>
                  <a:lnTo>
                    <a:pt x="4845585" y="4272578"/>
                  </a:lnTo>
                  <a:lnTo>
                    <a:pt x="4858157" y="4254703"/>
                  </a:lnTo>
                  <a:lnTo>
                    <a:pt x="4891455" y="4203934"/>
                  </a:lnTo>
                  <a:close/>
                  <a:moveTo>
                    <a:pt x="2779325" y="1"/>
                  </a:moveTo>
                  <a:cubicBezTo>
                    <a:pt x="2827304" y="-1"/>
                    <a:pt x="2875285" y="1394"/>
                    <a:pt x="2923168" y="4226"/>
                  </a:cubicBezTo>
                  <a:lnTo>
                    <a:pt x="3066195" y="16887"/>
                  </a:lnTo>
                  <a:cubicBezTo>
                    <a:pt x="3078087" y="17675"/>
                    <a:pt x="3089896" y="19754"/>
                    <a:pt x="3101700" y="21414"/>
                  </a:cubicBezTo>
                  <a:lnTo>
                    <a:pt x="3137091" y="26711"/>
                  </a:lnTo>
                  <a:lnTo>
                    <a:pt x="3207802" y="37432"/>
                  </a:lnTo>
                  <a:cubicBezTo>
                    <a:pt x="3219631" y="39189"/>
                    <a:pt x="3231363" y="40973"/>
                    <a:pt x="3243005" y="43626"/>
                  </a:cubicBezTo>
                  <a:cubicBezTo>
                    <a:pt x="3248837" y="44791"/>
                    <a:pt x="3254763" y="45508"/>
                    <a:pt x="3260547" y="46898"/>
                  </a:cubicBezTo>
                  <a:cubicBezTo>
                    <a:pt x="3266259" y="48413"/>
                    <a:pt x="3271977" y="50349"/>
                    <a:pt x="3277715" y="51961"/>
                  </a:cubicBezTo>
                  <a:lnTo>
                    <a:pt x="3346016" y="72845"/>
                  </a:lnTo>
                  <a:cubicBezTo>
                    <a:pt x="3357273" y="76449"/>
                    <a:pt x="3368795" y="79451"/>
                    <a:pt x="3379885" y="83628"/>
                  </a:cubicBezTo>
                  <a:lnTo>
                    <a:pt x="3413175" y="95836"/>
                  </a:lnTo>
                  <a:lnTo>
                    <a:pt x="3479391" y="120878"/>
                  </a:lnTo>
                  <a:cubicBezTo>
                    <a:pt x="3654569" y="190008"/>
                    <a:pt x="3816871" y="279114"/>
                    <a:pt x="3970615" y="373606"/>
                  </a:cubicBezTo>
                  <a:cubicBezTo>
                    <a:pt x="3989807" y="385518"/>
                    <a:pt x="4009070" y="397303"/>
                    <a:pt x="4028283" y="408892"/>
                  </a:cubicBezTo>
                  <a:lnTo>
                    <a:pt x="4084580" y="445817"/>
                  </a:lnTo>
                  <a:lnTo>
                    <a:pt x="4140771" y="482348"/>
                  </a:lnTo>
                  <a:cubicBezTo>
                    <a:pt x="4159664" y="494340"/>
                    <a:pt x="4177432" y="507694"/>
                    <a:pt x="4195883" y="520018"/>
                  </a:cubicBezTo>
                  <a:cubicBezTo>
                    <a:pt x="4232247" y="545445"/>
                    <a:pt x="4269493" y="569787"/>
                    <a:pt x="4305143" y="595724"/>
                  </a:cubicBezTo>
                  <a:cubicBezTo>
                    <a:pt x="4323150" y="608378"/>
                    <a:pt x="4341283" y="621106"/>
                    <a:pt x="4359509" y="633384"/>
                  </a:cubicBezTo>
                  <a:cubicBezTo>
                    <a:pt x="4377662" y="645788"/>
                    <a:pt x="4396133" y="657789"/>
                    <a:pt x="4414317" y="670713"/>
                  </a:cubicBezTo>
                  <a:cubicBezTo>
                    <a:pt x="4487709" y="720858"/>
                    <a:pt x="4561105" y="771425"/>
                    <a:pt x="4632086" y="825710"/>
                  </a:cubicBezTo>
                  <a:cubicBezTo>
                    <a:pt x="4703239" y="879844"/>
                    <a:pt x="4770925" y="938933"/>
                    <a:pt x="4836284" y="1000872"/>
                  </a:cubicBezTo>
                  <a:lnTo>
                    <a:pt x="4909227" y="1077825"/>
                  </a:lnTo>
                  <a:lnTo>
                    <a:pt x="4909227" y="1590628"/>
                  </a:lnTo>
                  <a:lnTo>
                    <a:pt x="4847198" y="1496990"/>
                  </a:lnTo>
                  <a:cubicBezTo>
                    <a:pt x="4779017" y="1401272"/>
                    <a:pt x="4700641" y="1311172"/>
                    <a:pt x="4615719" y="1226591"/>
                  </a:cubicBezTo>
                  <a:cubicBezTo>
                    <a:pt x="4559129" y="1170093"/>
                    <a:pt x="4499097" y="1116641"/>
                    <a:pt x="4437905" y="1064032"/>
                  </a:cubicBezTo>
                  <a:cubicBezTo>
                    <a:pt x="4376643" y="1011548"/>
                    <a:pt x="4313015" y="960973"/>
                    <a:pt x="4245822" y="915380"/>
                  </a:cubicBezTo>
                  <a:cubicBezTo>
                    <a:pt x="4177670" y="870577"/>
                    <a:pt x="4106226" y="828991"/>
                    <a:pt x="4032524" y="793724"/>
                  </a:cubicBezTo>
                  <a:cubicBezTo>
                    <a:pt x="3996192" y="774838"/>
                    <a:pt x="3958849" y="758553"/>
                    <a:pt x="3921484" y="742591"/>
                  </a:cubicBezTo>
                  <a:cubicBezTo>
                    <a:pt x="3902789" y="734561"/>
                    <a:pt x="3884266" y="726377"/>
                    <a:pt x="3865450" y="718695"/>
                  </a:cubicBezTo>
                  <a:cubicBezTo>
                    <a:pt x="3846469" y="711588"/>
                    <a:pt x="3827512" y="704579"/>
                    <a:pt x="3808411" y="697821"/>
                  </a:cubicBezTo>
                  <a:cubicBezTo>
                    <a:pt x="3656570" y="642224"/>
                    <a:pt x="3500471" y="605851"/>
                    <a:pt x="3346886" y="583799"/>
                  </a:cubicBezTo>
                  <a:lnTo>
                    <a:pt x="3289295" y="576494"/>
                  </a:lnTo>
                  <a:lnTo>
                    <a:pt x="3260731" y="572514"/>
                  </a:lnTo>
                  <a:cubicBezTo>
                    <a:pt x="3251217" y="571079"/>
                    <a:pt x="3241593" y="570838"/>
                    <a:pt x="3232038" y="570048"/>
                  </a:cubicBezTo>
                  <a:lnTo>
                    <a:pt x="3174781" y="565611"/>
                  </a:lnTo>
                  <a:cubicBezTo>
                    <a:pt x="3170003" y="565217"/>
                    <a:pt x="3165252" y="564919"/>
                    <a:pt x="3160547" y="564400"/>
                  </a:cubicBezTo>
                  <a:cubicBezTo>
                    <a:pt x="3155889" y="563655"/>
                    <a:pt x="3151372" y="562239"/>
                    <a:pt x="3146660" y="561299"/>
                  </a:cubicBezTo>
                  <a:cubicBezTo>
                    <a:pt x="3137413" y="559265"/>
                    <a:pt x="3128003" y="558224"/>
                    <a:pt x="3118665" y="557058"/>
                  </a:cubicBezTo>
                  <a:lnTo>
                    <a:pt x="3062520" y="549995"/>
                  </a:lnTo>
                  <a:lnTo>
                    <a:pt x="3034483" y="546400"/>
                  </a:lnTo>
                  <a:cubicBezTo>
                    <a:pt x="3025146" y="545234"/>
                    <a:pt x="3015831" y="543747"/>
                    <a:pt x="3006404" y="543450"/>
                  </a:cubicBezTo>
                  <a:lnTo>
                    <a:pt x="2894004" y="536537"/>
                  </a:lnTo>
                  <a:cubicBezTo>
                    <a:pt x="2743796" y="532061"/>
                    <a:pt x="2593557" y="546717"/>
                    <a:pt x="2445324" y="576994"/>
                  </a:cubicBezTo>
                  <a:cubicBezTo>
                    <a:pt x="2426803" y="580857"/>
                    <a:pt x="2408167" y="583483"/>
                    <a:pt x="2389729" y="588061"/>
                  </a:cubicBezTo>
                  <a:lnTo>
                    <a:pt x="2334445" y="602318"/>
                  </a:lnTo>
                  <a:lnTo>
                    <a:pt x="2279209" y="616351"/>
                  </a:lnTo>
                  <a:cubicBezTo>
                    <a:pt x="2269789" y="618483"/>
                    <a:pt x="2261022" y="621073"/>
                    <a:pt x="2252405" y="623833"/>
                  </a:cubicBezTo>
                  <a:lnTo>
                    <a:pt x="2226352" y="631746"/>
                  </a:lnTo>
                  <a:cubicBezTo>
                    <a:pt x="2208738" y="636630"/>
                    <a:pt x="2191964" y="643082"/>
                    <a:pt x="2174809" y="648898"/>
                  </a:cubicBezTo>
                  <a:cubicBezTo>
                    <a:pt x="2157576" y="654418"/>
                    <a:pt x="2140906" y="661264"/>
                    <a:pt x="2124133" y="667717"/>
                  </a:cubicBezTo>
                  <a:cubicBezTo>
                    <a:pt x="2115746" y="670943"/>
                    <a:pt x="2107181" y="673900"/>
                    <a:pt x="2098971" y="677395"/>
                  </a:cubicBezTo>
                  <a:lnTo>
                    <a:pt x="2074244" y="687907"/>
                  </a:lnTo>
                  <a:lnTo>
                    <a:pt x="2049516" y="698418"/>
                  </a:lnTo>
                  <a:lnTo>
                    <a:pt x="2025247" y="709863"/>
                  </a:lnTo>
                  <a:cubicBezTo>
                    <a:pt x="1895620" y="770702"/>
                    <a:pt x="1775019" y="849591"/>
                    <a:pt x="1663893" y="946619"/>
                  </a:cubicBezTo>
                  <a:cubicBezTo>
                    <a:pt x="1552588" y="1043379"/>
                    <a:pt x="1450953" y="1157803"/>
                    <a:pt x="1354664" y="1282399"/>
                  </a:cubicBezTo>
                  <a:cubicBezTo>
                    <a:pt x="1258428" y="1407193"/>
                    <a:pt x="1167389" y="1541989"/>
                    <a:pt x="1075458" y="1681042"/>
                  </a:cubicBezTo>
                  <a:lnTo>
                    <a:pt x="934948" y="1895400"/>
                  </a:lnTo>
                  <a:cubicBezTo>
                    <a:pt x="885020" y="1970018"/>
                    <a:pt x="834114" y="2042151"/>
                    <a:pt x="782359" y="2111874"/>
                  </a:cubicBezTo>
                  <a:cubicBezTo>
                    <a:pt x="679025" y="2251590"/>
                    <a:pt x="571805" y="2380631"/>
                    <a:pt x="475595" y="2511546"/>
                  </a:cubicBezTo>
                  <a:cubicBezTo>
                    <a:pt x="427490" y="2577003"/>
                    <a:pt x="382228" y="2643169"/>
                    <a:pt x="342590" y="2711719"/>
                  </a:cubicBezTo>
                  <a:cubicBezTo>
                    <a:pt x="302826" y="2780195"/>
                    <a:pt x="268711" y="2851157"/>
                    <a:pt x="243835" y="2925317"/>
                  </a:cubicBezTo>
                  <a:cubicBezTo>
                    <a:pt x="218582" y="2999262"/>
                    <a:pt x="202245" y="3076389"/>
                    <a:pt x="195943" y="3154915"/>
                  </a:cubicBezTo>
                  <a:cubicBezTo>
                    <a:pt x="189542" y="3233466"/>
                    <a:pt x="193251" y="3313292"/>
                    <a:pt x="205998" y="3392356"/>
                  </a:cubicBezTo>
                  <a:lnTo>
                    <a:pt x="210868" y="3421994"/>
                  </a:lnTo>
                  <a:lnTo>
                    <a:pt x="217078" y="3451480"/>
                  </a:lnTo>
                  <a:lnTo>
                    <a:pt x="223513" y="3481009"/>
                  </a:lnTo>
                  <a:cubicBezTo>
                    <a:pt x="225924" y="3490921"/>
                    <a:pt x="228784" y="3500923"/>
                    <a:pt x="231518" y="3510853"/>
                  </a:cubicBezTo>
                  <a:lnTo>
                    <a:pt x="248149" y="3570478"/>
                  </a:lnTo>
                  <a:lnTo>
                    <a:pt x="256676" y="3600287"/>
                  </a:lnTo>
                  <a:lnTo>
                    <a:pt x="260939" y="3615190"/>
                  </a:lnTo>
                  <a:lnTo>
                    <a:pt x="266068" y="3629754"/>
                  </a:lnTo>
                  <a:cubicBezTo>
                    <a:pt x="279682" y="3668748"/>
                    <a:pt x="293493" y="3707688"/>
                    <a:pt x="308144" y="3746191"/>
                  </a:cubicBezTo>
                  <a:cubicBezTo>
                    <a:pt x="324257" y="3784191"/>
                    <a:pt x="340937" y="3821930"/>
                    <a:pt x="357690" y="3859545"/>
                  </a:cubicBezTo>
                  <a:cubicBezTo>
                    <a:pt x="393077" y="3934052"/>
                    <a:pt x="433372" y="4005934"/>
                    <a:pt x="477426" y="4075211"/>
                  </a:cubicBezTo>
                  <a:lnTo>
                    <a:pt x="617812" y="4272578"/>
                  </a:lnTo>
                  <a:lnTo>
                    <a:pt x="364357" y="4272578"/>
                  </a:lnTo>
                  <a:lnTo>
                    <a:pt x="308528" y="4169169"/>
                  </a:lnTo>
                  <a:cubicBezTo>
                    <a:pt x="270101" y="4089847"/>
                    <a:pt x="234941" y="4009176"/>
                    <a:pt x="202203" y="3927821"/>
                  </a:cubicBezTo>
                  <a:cubicBezTo>
                    <a:pt x="186847" y="3886657"/>
                    <a:pt x="171445" y="3845720"/>
                    <a:pt x="155448" y="3804941"/>
                  </a:cubicBezTo>
                  <a:cubicBezTo>
                    <a:pt x="141380" y="3763428"/>
                    <a:pt x="127636" y="3721934"/>
                    <a:pt x="113098" y="3680654"/>
                  </a:cubicBezTo>
                  <a:lnTo>
                    <a:pt x="107709" y="3665104"/>
                  </a:lnTo>
                  <a:lnTo>
                    <a:pt x="103012" y="3649367"/>
                  </a:lnTo>
                  <a:lnTo>
                    <a:pt x="93619" y="3617891"/>
                  </a:lnTo>
                  <a:lnTo>
                    <a:pt x="74438" y="3555048"/>
                  </a:lnTo>
                  <a:cubicBezTo>
                    <a:pt x="71323" y="3544483"/>
                    <a:pt x="67763" y="3534247"/>
                    <a:pt x="64821" y="3523529"/>
                  </a:cubicBezTo>
                  <a:lnTo>
                    <a:pt x="56309" y="3490970"/>
                  </a:lnTo>
                  <a:lnTo>
                    <a:pt x="47699" y="3458437"/>
                  </a:lnTo>
                  <a:cubicBezTo>
                    <a:pt x="45126" y="3447512"/>
                    <a:pt x="42825" y="3436407"/>
                    <a:pt x="40350" y="3425456"/>
                  </a:cubicBezTo>
                  <a:cubicBezTo>
                    <a:pt x="20581" y="3337521"/>
                    <a:pt x="7369" y="3247066"/>
                    <a:pt x="2339" y="3155024"/>
                  </a:cubicBezTo>
                  <a:cubicBezTo>
                    <a:pt x="-2762" y="3063109"/>
                    <a:pt x="544" y="2969654"/>
                    <a:pt x="11637" y="2876727"/>
                  </a:cubicBezTo>
                  <a:cubicBezTo>
                    <a:pt x="34069" y="2690593"/>
                    <a:pt x="89274" y="2509096"/>
                    <a:pt x="157636" y="2339984"/>
                  </a:cubicBezTo>
                  <a:cubicBezTo>
                    <a:pt x="226467" y="2170638"/>
                    <a:pt x="308151" y="2013339"/>
                    <a:pt x="388920" y="1864213"/>
                  </a:cubicBezTo>
                  <a:cubicBezTo>
                    <a:pt x="429376" y="1789524"/>
                    <a:pt x="469807" y="1716745"/>
                    <a:pt x="507656" y="1644243"/>
                  </a:cubicBezTo>
                  <a:lnTo>
                    <a:pt x="566187" y="1531896"/>
                  </a:lnTo>
                  <a:cubicBezTo>
                    <a:pt x="586462" y="1493325"/>
                    <a:pt x="607259" y="1454715"/>
                    <a:pt x="628379" y="1416126"/>
                  </a:cubicBezTo>
                  <a:cubicBezTo>
                    <a:pt x="713184" y="1261784"/>
                    <a:pt x="806689" y="1107407"/>
                    <a:pt x="915962" y="957627"/>
                  </a:cubicBezTo>
                  <a:cubicBezTo>
                    <a:pt x="1024964" y="808027"/>
                    <a:pt x="1150428" y="662836"/>
                    <a:pt x="1296389" y="532479"/>
                  </a:cubicBezTo>
                  <a:cubicBezTo>
                    <a:pt x="1441951" y="402229"/>
                    <a:pt x="1609267" y="287950"/>
                    <a:pt x="1790562" y="204009"/>
                  </a:cubicBezTo>
                  <a:lnTo>
                    <a:pt x="1824547" y="188344"/>
                  </a:lnTo>
                  <a:cubicBezTo>
                    <a:pt x="1835970" y="183343"/>
                    <a:pt x="1847471" y="178638"/>
                    <a:pt x="1858945" y="173835"/>
                  </a:cubicBezTo>
                  <a:lnTo>
                    <a:pt x="1893494" y="159497"/>
                  </a:lnTo>
                  <a:cubicBezTo>
                    <a:pt x="1904996" y="154793"/>
                    <a:pt x="1916752" y="150652"/>
                    <a:pt x="1928332" y="146243"/>
                  </a:cubicBezTo>
                  <a:cubicBezTo>
                    <a:pt x="1951667" y="137695"/>
                    <a:pt x="1974951" y="128948"/>
                    <a:pt x="1998599" y="121582"/>
                  </a:cubicBezTo>
                  <a:cubicBezTo>
                    <a:pt x="2022195" y="114018"/>
                    <a:pt x="2045635" y="105864"/>
                    <a:pt x="2069445" y="99511"/>
                  </a:cubicBezTo>
                  <a:lnTo>
                    <a:pt x="2105017" y="89439"/>
                  </a:lnTo>
                  <a:cubicBezTo>
                    <a:pt x="2116957" y="85988"/>
                    <a:pt x="2128724" y="82691"/>
                    <a:pt x="2140277" y="80190"/>
                  </a:cubicBezTo>
                  <a:lnTo>
                    <a:pt x="2209909" y="64365"/>
                  </a:lnTo>
                  <a:lnTo>
                    <a:pt x="2279594" y="48739"/>
                  </a:lnTo>
                  <a:cubicBezTo>
                    <a:pt x="2302897" y="43685"/>
                    <a:pt x="2326724" y="40602"/>
                    <a:pt x="2350191" y="36561"/>
                  </a:cubicBezTo>
                  <a:cubicBezTo>
                    <a:pt x="2491459" y="12584"/>
                    <a:pt x="2635387" y="9"/>
                    <a:pt x="2779325" y="1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856077B5-5F40-45AA-BDDA-F1DB7F8B5D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264890" y="2613525"/>
              <a:ext cx="4961924" cy="4241750"/>
            </a:xfrm>
            <a:custGeom>
              <a:avLst/>
              <a:gdLst>
                <a:gd name="connsiteX0" fmla="*/ 2860366 w 4961924"/>
                <a:gd name="connsiteY0" fmla="*/ 290 h 4241750"/>
                <a:gd name="connsiteX1" fmla="*/ 4503869 w 4961924"/>
                <a:gd name="connsiteY1" fmla="*/ 546588 h 4241750"/>
                <a:gd name="connsiteX2" fmla="*/ 4816879 w 4961924"/>
                <a:gd name="connsiteY2" fmla="*/ 783506 h 4241750"/>
                <a:gd name="connsiteX3" fmla="*/ 4961924 w 4961924"/>
                <a:gd name="connsiteY3" fmla="*/ 916878 h 4241750"/>
                <a:gd name="connsiteX4" fmla="*/ 4961924 w 4961924"/>
                <a:gd name="connsiteY4" fmla="*/ 4241750 h 4241750"/>
                <a:gd name="connsiteX5" fmla="*/ 4562919 w 4961924"/>
                <a:gd name="connsiteY5" fmla="*/ 4241750 h 4241750"/>
                <a:gd name="connsiteX6" fmla="*/ 4586822 w 4961924"/>
                <a:gd name="connsiteY6" fmla="*/ 4213637 h 4241750"/>
                <a:gd name="connsiteX7" fmla="*/ 4762695 w 4961924"/>
                <a:gd name="connsiteY7" fmla="*/ 3952854 h 4241750"/>
                <a:gd name="connsiteX8" fmla="*/ 4899352 w 4961924"/>
                <a:gd name="connsiteY8" fmla="*/ 3631238 h 4241750"/>
                <a:gd name="connsiteX9" fmla="*/ 4913697 w 4961924"/>
                <a:gd name="connsiteY9" fmla="*/ 3255629 h 4241750"/>
                <a:gd name="connsiteX10" fmla="*/ 4948868 w 4961924"/>
                <a:gd name="connsiteY10" fmla="*/ 2308976 h 4241750"/>
                <a:gd name="connsiteX11" fmla="*/ 4760464 w 4961924"/>
                <a:gd name="connsiteY11" fmla="*/ 1631653 h 4241750"/>
                <a:gd name="connsiteX12" fmla="*/ 4158265 w 4961924"/>
                <a:gd name="connsiteY12" fmla="*/ 1056752 h 4241750"/>
                <a:gd name="connsiteX13" fmla="*/ 3295504 w 4961924"/>
                <a:gd name="connsiteY13" fmla="*/ 659991 h 4241750"/>
                <a:gd name="connsiteX14" fmla="*/ 2400205 w 4961924"/>
                <a:gd name="connsiteY14" fmla="*/ 680861 h 4241750"/>
                <a:gd name="connsiteX15" fmla="*/ 1228363 w 4961924"/>
                <a:gd name="connsiteY15" fmla="*/ 1858090 h 4241750"/>
                <a:gd name="connsiteX16" fmla="*/ 995211 w 4961924"/>
                <a:gd name="connsiteY16" fmla="*/ 2234095 h 4241750"/>
                <a:gd name="connsiteX17" fmla="*/ 663293 w 4961924"/>
                <a:gd name="connsiteY17" fmla="*/ 2832893 h 4241750"/>
                <a:gd name="connsiteX18" fmla="*/ 644068 w 4961924"/>
                <a:gd name="connsiteY18" fmla="*/ 3301224 h 4241750"/>
                <a:gd name="connsiteX19" fmla="*/ 1051682 w 4961924"/>
                <a:gd name="connsiteY19" fmla="*/ 4121741 h 4241750"/>
                <a:gd name="connsiteX20" fmla="*/ 1155791 w 4961924"/>
                <a:gd name="connsiteY20" fmla="*/ 4241750 h 4241750"/>
                <a:gd name="connsiteX21" fmla="*/ 385252 w 4961924"/>
                <a:gd name="connsiteY21" fmla="*/ 4241750 h 4241750"/>
                <a:gd name="connsiteX22" fmla="*/ 291954 w 4961924"/>
                <a:gd name="connsiteY22" fmla="*/ 4081572 h 4241750"/>
                <a:gd name="connsiteX23" fmla="*/ 49334 w 4961924"/>
                <a:gd name="connsiteY23" fmla="*/ 3462450 h 4241750"/>
                <a:gd name="connsiteX24" fmla="*/ 697040 w 4961924"/>
                <a:gd name="connsiteY24" fmla="*/ 1553793 h 4241750"/>
                <a:gd name="connsiteX25" fmla="*/ 2243651 w 4961924"/>
                <a:gd name="connsiteY25" fmla="*/ 89360 h 4241750"/>
                <a:gd name="connsiteX26" fmla="*/ 2860366 w 4961924"/>
                <a:gd name="connsiteY26" fmla="*/ 290 h 424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61924" h="4241750">
                  <a:moveTo>
                    <a:pt x="2860366" y="290"/>
                  </a:moveTo>
                  <a:cubicBezTo>
                    <a:pt x="3457635" y="-9057"/>
                    <a:pt x="3998796" y="208834"/>
                    <a:pt x="4503869" y="546588"/>
                  </a:cubicBezTo>
                  <a:cubicBezTo>
                    <a:pt x="4609235" y="617064"/>
                    <a:pt x="4715034" y="696136"/>
                    <a:pt x="4816879" y="783506"/>
                  </a:cubicBezTo>
                  <a:lnTo>
                    <a:pt x="4961924" y="916878"/>
                  </a:lnTo>
                  <a:lnTo>
                    <a:pt x="4961924" y="4241750"/>
                  </a:lnTo>
                  <a:lnTo>
                    <a:pt x="4562919" y="4241750"/>
                  </a:lnTo>
                  <a:lnTo>
                    <a:pt x="4586822" y="4213637"/>
                  </a:lnTo>
                  <a:cubicBezTo>
                    <a:pt x="4649485" y="4133877"/>
                    <a:pt x="4707815" y="4047166"/>
                    <a:pt x="4762695" y="3952854"/>
                  </a:cubicBezTo>
                  <a:cubicBezTo>
                    <a:pt x="4861622" y="3782848"/>
                    <a:pt x="4887296" y="3694842"/>
                    <a:pt x="4899352" y="3631238"/>
                  </a:cubicBezTo>
                  <a:cubicBezTo>
                    <a:pt x="4916960" y="3538446"/>
                    <a:pt x="4915626" y="3419833"/>
                    <a:pt x="4913697" y="3255629"/>
                  </a:cubicBezTo>
                  <a:cubicBezTo>
                    <a:pt x="4911196" y="3035896"/>
                    <a:pt x="4907780" y="2734844"/>
                    <a:pt x="4948868" y="2308976"/>
                  </a:cubicBezTo>
                  <a:cubicBezTo>
                    <a:pt x="4971361" y="2076125"/>
                    <a:pt x="4909748" y="1854571"/>
                    <a:pt x="4760464" y="1631653"/>
                  </a:cubicBezTo>
                  <a:cubicBezTo>
                    <a:pt x="4623847" y="1427699"/>
                    <a:pt x="4415624" y="1228904"/>
                    <a:pt x="4158265" y="1056752"/>
                  </a:cubicBezTo>
                  <a:cubicBezTo>
                    <a:pt x="3855104" y="854020"/>
                    <a:pt x="3572969" y="724304"/>
                    <a:pt x="3295504" y="659991"/>
                  </a:cubicBezTo>
                  <a:cubicBezTo>
                    <a:pt x="2998568" y="591135"/>
                    <a:pt x="2705635" y="598008"/>
                    <a:pt x="2400205" y="680861"/>
                  </a:cubicBezTo>
                  <a:cubicBezTo>
                    <a:pt x="1863373" y="826486"/>
                    <a:pt x="1575835" y="1260672"/>
                    <a:pt x="1228363" y="1858090"/>
                  </a:cubicBezTo>
                  <a:cubicBezTo>
                    <a:pt x="1150390" y="1992089"/>
                    <a:pt x="1071533" y="2115125"/>
                    <a:pt x="995211" y="2234095"/>
                  </a:cubicBezTo>
                  <a:cubicBezTo>
                    <a:pt x="851980" y="2457434"/>
                    <a:pt x="728279" y="2650222"/>
                    <a:pt x="663293" y="2832893"/>
                  </a:cubicBezTo>
                  <a:cubicBezTo>
                    <a:pt x="605703" y="2994540"/>
                    <a:pt x="599973" y="3134617"/>
                    <a:pt x="644068" y="3301224"/>
                  </a:cubicBezTo>
                  <a:cubicBezTo>
                    <a:pt x="723963" y="3603086"/>
                    <a:pt x="861058" y="3879078"/>
                    <a:pt x="1051682" y="4121741"/>
                  </a:cubicBezTo>
                  <a:lnTo>
                    <a:pt x="1155791" y="4241750"/>
                  </a:lnTo>
                  <a:lnTo>
                    <a:pt x="385252" y="4241750"/>
                  </a:lnTo>
                  <a:lnTo>
                    <a:pt x="291954" y="4081572"/>
                  </a:lnTo>
                  <a:cubicBezTo>
                    <a:pt x="189557" y="3889333"/>
                    <a:pt x="107520" y="3682294"/>
                    <a:pt x="49334" y="3462450"/>
                  </a:cubicBezTo>
                  <a:cubicBezTo>
                    <a:pt x="-155725" y="2687681"/>
                    <a:pt x="321044" y="2199945"/>
                    <a:pt x="697040" y="1553793"/>
                  </a:cubicBezTo>
                  <a:cubicBezTo>
                    <a:pt x="1073038" y="907639"/>
                    <a:pt x="1464813" y="300633"/>
                    <a:pt x="2243651" y="89360"/>
                  </a:cubicBezTo>
                  <a:cubicBezTo>
                    <a:pt x="2455952" y="31770"/>
                    <a:pt x="2661276" y="3405"/>
                    <a:pt x="2860366" y="29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2DC4B234-CD22-40BB-831E-DE40206AA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264890" y="2613525"/>
              <a:ext cx="4961924" cy="4241750"/>
            </a:xfrm>
            <a:custGeom>
              <a:avLst/>
              <a:gdLst>
                <a:gd name="connsiteX0" fmla="*/ 4961924 w 4961924"/>
                <a:gd name="connsiteY0" fmla="*/ 3780120 h 4241750"/>
                <a:gd name="connsiteX1" fmla="*/ 4961924 w 4961924"/>
                <a:gd name="connsiteY1" fmla="*/ 4241750 h 4241750"/>
                <a:gd name="connsiteX2" fmla="*/ 4690594 w 4961924"/>
                <a:gd name="connsiteY2" fmla="*/ 4241750 h 4241750"/>
                <a:gd name="connsiteX3" fmla="*/ 4730832 w 4961924"/>
                <a:gd name="connsiteY3" fmla="*/ 4190580 h 4241750"/>
                <a:gd name="connsiteX4" fmla="*/ 4851056 w 4961924"/>
                <a:gd name="connsiteY4" fmla="*/ 4003378 h 4241750"/>
                <a:gd name="connsiteX5" fmla="*/ 4960390 w 4961924"/>
                <a:gd name="connsiteY5" fmla="*/ 3784651 h 4241750"/>
                <a:gd name="connsiteX6" fmla="*/ 2860366 w 4961924"/>
                <a:gd name="connsiteY6" fmla="*/ 290 h 4241750"/>
                <a:gd name="connsiteX7" fmla="*/ 4503870 w 4961924"/>
                <a:gd name="connsiteY7" fmla="*/ 546588 h 4241750"/>
                <a:gd name="connsiteX8" fmla="*/ 4816872 w 4961924"/>
                <a:gd name="connsiteY8" fmla="*/ 783509 h 4241750"/>
                <a:gd name="connsiteX9" fmla="*/ 4961924 w 4961924"/>
                <a:gd name="connsiteY9" fmla="*/ 916897 h 4241750"/>
                <a:gd name="connsiteX10" fmla="*/ 4961924 w 4961924"/>
                <a:gd name="connsiteY10" fmla="*/ 1784881 h 4241750"/>
                <a:gd name="connsiteX11" fmla="*/ 4950067 w 4961924"/>
                <a:gd name="connsiteY11" fmla="*/ 1756820 h 4241750"/>
                <a:gd name="connsiteX12" fmla="*/ 4845861 w 4961924"/>
                <a:gd name="connsiteY12" fmla="*/ 1574254 h 4241750"/>
                <a:gd name="connsiteX13" fmla="*/ 4215918 w 4961924"/>
                <a:gd name="connsiteY13" fmla="*/ 971588 h 4241750"/>
                <a:gd name="connsiteX14" fmla="*/ 3319590 w 4961924"/>
                <a:gd name="connsiteY14" fmla="*/ 560369 h 4241750"/>
                <a:gd name="connsiteX15" fmla="*/ 2374113 w 4961924"/>
                <a:gd name="connsiteY15" fmla="*/ 582278 h 4241750"/>
                <a:gd name="connsiteX16" fmla="*/ 1692486 w 4961924"/>
                <a:gd name="connsiteY16" fmla="*/ 1005131 h 4241750"/>
                <a:gd name="connsiteX17" fmla="*/ 1139674 w 4961924"/>
                <a:gd name="connsiteY17" fmla="*/ 1807128 h 4241750"/>
                <a:gd name="connsiteX18" fmla="*/ 908812 w 4961924"/>
                <a:gd name="connsiteY18" fmla="*/ 2179343 h 4241750"/>
                <a:gd name="connsiteX19" fmla="*/ 566543 w 4961924"/>
                <a:gd name="connsiteY19" fmla="*/ 2799229 h 4241750"/>
                <a:gd name="connsiteX20" fmla="*/ 544789 w 4961924"/>
                <a:gd name="connsiteY20" fmla="*/ 3327837 h 4241750"/>
                <a:gd name="connsiteX21" fmla="*/ 970585 w 4961924"/>
                <a:gd name="connsiteY21" fmla="*/ 4184948 h 4241750"/>
                <a:gd name="connsiteX22" fmla="*/ 1019856 w 4961924"/>
                <a:gd name="connsiteY22" fmla="*/ 4241750 h 4241750"/>
                <a:gd name="connsiteX23" fmla="*/ 385253 w 4961924"/>
                <a:gd name="connsiteY23" fmla="*/ 4241750 h 4241750"/>
                <a:gd name="connsiteX24" fmla="*/ 291955 w 4961924"/>
                <a:gd name="connsiteY24" fmla="*/ 4081572 h 4241750"/>
                <a:gd name="connsiteX25" fmla="*/ 49334 w 4961924"/>
                <a:gd name="connsiteY25" fmla="*/ 3462450 h 4241750"/>
                <a:gd name="connsiteX26" fmla="*/ 697041 w 4961924"/>
                <a:gd name="connsiteY26" fmla="*/ 1553792 h 4241750"/>
                <a:gd name="connsiteX27" fmla="*/ 2243651 w 4961924"/>
                <a:gd name="connsiteY27" fmla="*/ 89360 h 4241750"/>
                <a:gd name="connsiteX28" fmla="*/ 2860366 w 4961924"/>
                <a:gd name="connsiteY28" fmla="*/ 290 h 424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961924" h="4241750">
                  <a:moveTo>
                    <a:pt x="4961924" y="3780120"/>
                  </a:moveTo>
                  <a:lnTo>
                    <a:pt x="4961924" y="4241750"/>
                  </a:lnTo>
                  <a:lnTo>
                    <a:pt x="4690594" y="4241750"/>
                  </a:lnTo>
                  <a:lnTo>
                    <a:pt x="4730832" y="4190580"/>
                  </a:lnTo>
                  <a:cubicBezTo>
                    <a:pt x="4772669" y="4131651"/>
                    <a:pt x="4812690" y="4069310"/>
                    <a:pt x="4851056" y="4003378"/>
                  </a:cubicBezTo>
                  <a:cubicBezTo>
                    <a:pt x="4904439" y="3911711"/>
                    <a:pt x="4938230" y="3841234"/>
                    <a:pt x="4960390" y="3784651"/>
                  </a:cubicBezTo>
                  <a:close/>
                  <a:moveTo>
                    <a:pt x="2860366" y="290"/>
                  </a:moveTo>
                  <a:cubicBezTo>
                    <a:pt x="3457635" y="-9057"/>
                    <a:pt x="3998796" y="208834"/>
                    <a:pt x="4503870" y="546588"/>
                  </a:cubicBezTo>
                  <a:cubicBezTo>
                    <a:pt x="4609236" y="617064"/>
                    <a:pt x="4715032" y="696137"/>
                    <a:pt x="4816872" y="783509"/>
                  </a:cubicBezTo>
                  <a:lnTo>
                    <a:pt x="4961924" y="916897"/>
                  </a:lnTo>
                  <a:lnTo>
                    <a:pt x="4961924" y="1784881"/>
                  </a:lnTo>
                  <a:lnTo>
                    <a:pt x="4950067" y="1756820"/>
                  </a:lnTo>
                  <a:cubicBezTo>
                    <a:pt x="4921279" y="1695818"/>
                    <a:pt x="4886564" y="1635036"/>
                    <a:pt x="4845861" y="1574254"/>
                  </a:cubicBezTo>
                  <a:cubicBezTo>
                    <a:pt x="4701995" y="1359374"/>
                    <a:pt x="4484232" y="1151017"/>
                    <a:pt x="4215918" y="971588"/>
                  </a:cubicBezTo>
                  <a:cubicBezTo>
                    <a:pt x="3902456" y="762036"/>
                    <a:pt x="3609271" y="627496"/>
                    <a:pt x="3319590" y="560369"/>
                  </a:cubicBezTo>
                  <a:cubicBezTo>
                    <a:pt x="3005602" y="487686"/>
                    <a:pt x="2696391" y="494854"/>
                    <a:pt x="2374113" y="582278"/>
                  </a:cubicBezTo>
                  <a:cubicBezTo>
                    <a:pt x="2112782" y="653168"/>
                    <a:pt x="1896224" y="787673"/>
                    <a:pt x="1692486" y="1005131"/>
                  </a:cubicBezTo>
                  <a:cubicBezTo>
                    <a:pt x="1482349" y="1229714"/>
                    <a:pt x="1304163" y="1524453"/>
                    <a:pt x="1139674" y="1807128"/>
                  </a:cubicBezTo>
                  <a:cubicBezTo>
                    <a:pt x="1062769" y="1939146"/>
                    <a:pt x="984523" y="2061278"/>
                    <a:pt x="908812" y="2179343"/>
                  </a:cubicBezTo>
                  <a:cubicBezTo>
                    <a:pt x="762092" y="2407960"/>
                    <a:pt x="635490" y="2605445"/>
                    <a:pt x="566543" y="2799229"/>
                  </a:cubicBezTo>
                  <a:cubicBezTo>
                    <a:pt x="502372" y="2979355"/>
                    <a:pt x="495683" y="3142303"/>
                    <a:pt x="544789" y="3327837"/>
                  </a:cubicBezTo>
                  <a:cubicBezTo>
                    <a:pt x="628232" y="3643108"/>
                    <a:pt x="771474" y="3931485"/>
                    <a:pt x="970585" y="4184948"/>
                  </a:cubicBezTo>
                  <a:lnTo>
                    <a:pt x="1019856" y="4241750"/>
                  </a:lnTo>
                  <a:lnTo>
                    <a:pt x="385253" y="4241750"/>
                  </a:lnTo>
                  <a:lnTo>
                    <a:pt x="291955" y="4081572"/>
                  </a:lnTo>
                  <a:cubicBezTo>
                    <a:pt x="189558" y="3889334"/>
                    <a:pt x="107521" y="3682295"/>
                    <a:pt x="49334" y="3462450"/>
                  </a:cubicBezTo>
                  <a:cubicBezTo>
                    <a:pt x="-155725" y="2687681"/>
                    <a:pt x="321045" y="2199945"/>
                    <a:pt x="697041" y="1553792"/>
                  </a:cubicBezTo>
                  <a:cubicBezTo>
                    <a:pt x="1073039" y="907639"/>
                    <a:pt x="1464813" y="300633"/>
                    <a:pt x="2243651" y="89360"/>
                  </a:cubicBezTo>
                  <a:cubicBezTo>
                    <a:pt x="2455952" y="31770"/>
                    <a:pt x="2661276" y="3405"/>
                    <a:pt x="2860366" y="29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46" name="Freeform: Shape 45">
              <a:extLst>
                <a:ext uri="{FF2B5EF4-FFF2-40B4-BE49-F238E27FC236}">
                  <a16:creationId xmlns:a16="http://schemas.microsoft.com/office/drawing/2014/main" id="{7158934E-AE93-4B15-87B8-BF84C2EFBB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5288" y="2243097"/>
              <a:ext cx="5361526" cy="4612178"/>
            </a:xfrm>
            <a:custGeom>
              <a:avLst/>
              <a:gdLst>
                <a:gd name="connsiteX0" fmla="*/ 5361526 w 5361526"/>
                <a:gd name="connsiteY0" fmla="*/ 4501915 h 4612178"/>
                <a:gd name="connsiteX1" fmla="*/ 5361526 w 5361526"/>
                <a:gd name="connsiteY1" fmla="*/ 4612178 h 4612178"/>
                <a:gd name="connsiteX2" fmla="*/ 5279125 w 5361526"/>
                <a:gd name="connsiteY2" fmla="*/ 4612178 h 4612178"/>
                <a:gd name="connsiteX3" fmla="*/ 5279916 w 5361526"/>
                <a:gd name="connsiteY3" fmla="*/ 4611262 h 4612178"/>
                <a:gd name="connsiteX4" fmla="*/ 5318906 w 5361526"/>
                <a:gd name="connsiteY4" fmla="*/ 4559954 h 4612178"/>
                <a:gd name="connsiteX5" fmla="*/ 5357310 w 5361526"/>
                <a:gd name="connsiteY5" fmla="*/ 4507987 h 4612178"/>
                <a:gd name="connsiteX6" fmla="*/ 3209114 w 5361526"/>
                <a:gd name="connsiteY6" fmla="*/ 1897 h 4612178"/>
                <a:gd name="connsiteX7" fmla="*/ 5286441 w 5361526"/>
                <a:gd name="connsiteY7" fmla="*/ 920072 h 4612178"/>
                <a:gd name="connsiteX8" fmla="*/ 5361526 w 5361526"/>
                <a:gd name="connsiteY8" fmla="*/ 1006088 h 4612178"/>
                <a:gd name="connsiteX9" fmla="*/ 5361526 w 5361526"/>
                <a:gd name="connsiteY9" fmla="*/ 1524438 h 4612178"/>
                <a:gd name="connsiteX10" fmla="*/ 5293717 w 5361526"/>
                <a:gd name="connsiteY10" fmla="*/ 1441145 h 4612178"/>
                <a:gd name="connsiteX11" fmla="*/ 5107511 w 5361526"/>
                <a:gd name="connsiteY11" fmla="*/ 1262343 h 4612178"/>
                <a:gd name="connsiteX12" fmla="*/ 4688624 w 5361526"/>
                <a:gd name="connsiteY12" fmla="*/ 963140 h 4612178"/>
                <a:gd name="connsiteX13" fmla="*/ 4232411 w 5361526"/>
                <a:gd name="connsiteY13" fmla="*/ 726973 h 4612178"/>
                <a:gd name="connsiteX14" fmla="*/ 3996189 w 5361526"/>
                <a:gd name="connsiteY14" fmla="*/ 634781 h 4612178"/>
                <a:gd name="connsiteX15" fmla="*/ 3755529 w 5361526"/>
                <a:gd name="connsiteY15" fmla="*/ 563136 h 4612178"/>
                <a:gd name="connsiteX16" fmla="*/ 3264120 w 5361526"/>
                <a:gd name="connsiteY16" fmla="*/ 492888 h 4612178"/>
                <a:gd name="connsiteX17" fmla="*/ 2770692 w 5361526"/>
                <a:gd name="connsiteY17" fmla="*/ 532792 h 4612178"/>
                <a:gd name="connsiteX18" fmla="*/ 2709666 w 5361526"/>
                <a:gd name="connsiteY18" fmla="*/ 545150 h 4612178"/>
                <a:gd name="connsiteX19" fmla="*/ 2648897 w 5361526"/>
                <a:gd name="connsiteY19" fmla="*/ 558872 h 4612178"/>
                <a:gd name="connsiteX20" fmla="*/ 2588416 w 5361526"/>
                <a:gd name="connsiteY20" fmla="*/ 574460 h 4612178"/>
                <a:gd name="connsiteX21" fmla="*/ 2529518 w 5361526"/>
                <a:gd name="connsiteY21" fmla="*/ 591358 h 4612178"/>
                <a:gd name="connsiteX22" fmla="*/ 2302604 w 5361526"/>
                <a:gd name="connsiteY22" fmla="*/ 677371 h 4612178"/>
                <a:gd name="connsiteX23" fmla="*/ 1895486 w 5361526"/>
                <a:gd name="connsiteY23" fmla="*/ 941931 h 4612178"/>
                <a:gd name="connsiteX24" fmla="*/ 1554603 w 5361526"/>
                <a:gd name="connsiteY24" fmla="*/ 1308258 h 4612178"/>
                <a:gd name="connsiteX25" fmla="*/ 1262322 w 5361526"/>
                <a:gd name="connsiteY25" fmla="*/ 1735392 h 4612178"/>
                <a:gd name="connsiteX26" fmla="*/ 1193322 w 5361526"/>
                <a:gd name="connsiteY26" fmla="*/ 1847443 h 4612178"/>
                <a:gd name="connsiteX27" fmla="*/ 1123654 w 5361526"/>
                <a:gd name="connsiteY27" fmla="*/ 1962027 h 4612178"/>
                <a:gd name="connsiteX28" fmla="*/ 977214 w 5361526"/>
                <a:gd name="connsiteY28" fmla="*/ 2189235 h 4612178"/>
                <a:gd name="connsiteX29" fmla="*/ 830163 w 5361526"/>
                <a:gd name="connsiteY29" fmla="*/ 2409855 h 4612178"/>
                <a:gd name="connsiteX30" fmla="*/ 692149 w 5361526"/>
                <a:gd name="connsiteY30" fmla="*/ 2629250 h 4612178"/>
                <a:gd name="connsiteX31" fmla="*/ 574779 w 5361526"/>
                <a:gd name="connsiteY31" fmla="*/ 2853179 h 4612178"/>
                <a:gd name="connsiteX32" fmla="*/ 490961 w 5361526"/>
                <a:gd name="connsiteY32" fmla="*/ 3085709 h 4612178"/>
                <a:gd name="connsiteX33" fmla="*/ 453705 w 5361526"/>
                <a:gd name="connsiteY33" fmla="*/ 3327816 h 4612178"/>
                <a:gd name="connsiteX34" fmla="*/ 466741 w 5361526"/>
                <a:gd name="connsiteY34" fmla="*/ 3574907 h 4612178"/>
                <a:gd name="connsiteX35" fmla="*/ 471534 w 5361526"/>
                <a:gd name="connsiteY35" fmla="*/ 3605843 h 4612178"/>
                <a:gd name="connsiteX36" fmla="*/ 477720 w 5361526"/>
                <a:gd name="connsiteY36" fmla="*/ 3636605 h 4612178"/>
                <a:gd name="connsiteX37" fmla="*/ 483838 w 5361526"/>
                <a:gd name="connsiteY37" fmla="*/ 3667491 h 4612178"/>
                <a:gd name="connsiteX38" fmla="*/ 491571 w 5361526"/>
                <a:gd name="connsiteY38" fmla="*/ 3698652 h 4612178"/>
                <a:gd name="connsiteX39" fmla="*/ 507280 w 5361526"/>
                <a:gd name="connsiteY39" fmla="*/ 3761116 h 4612178"/>
                <a:gd name="connsiteX40" fmla="*/ 515135 w 5361526"/>
                <a:gd name="connsiteY40" fmla="*/ 3792348 h 4612178"/>
                <a:gd name="connsiteX41" fmla="*/ 519062 w 5361526"/>
                <a:gd name="connsiteY41" fmla="*/ 3807963 h 4612178"/>
                <a:gd name="connsiteX42" fmla="*/ 523757 w 5361526"/>
                <a:gd name="connsiteY42" fmla="*/ 3823370 h 4612178"/>
                <a:gd name="connsiteX43" fmla="*/ 561944 w 5361526"/>
                <a:gd name="connsiteY43" fmla="*/ 3946665 h 4612178"/>
                <a:gd name="connsiteX44" fmla="*/ 606750 w 5361526"/>
                <a:gd name="connsiteY44" fmla="*/ 4067755 h 4612178"/>
                <a:gd name="connsiteX45" fmla="*/ 657836 w 5361526"/>
                <a:gd name="connsiteY45" fmla="*/ 4186528 h 4612178"/>
                <a:gd name="connsiteX46" fmla="*/ 664329 w 5361526"/>
                <a:gd name="connsiteY46" fmla="*/ 4201345 h 4612178"/>
                <a:gd name="connsiteX47" fmla="*/ 671540 w 5361526"/>
                <a:gd name="connsiteY47" fmla="*/ 4215764 h 4612178"/>
                <a:gd name="connsiteX48" fmla="*/ 685987 w 5361526"/>
                <a:gd name="connsiteY48" fmla="*/ 4244695 h 4612178"/>
                <a:gd name="connsiteX49" fmla="*/ 714907 w 5361526"/>
                <a:gd name="connsiteY49" fmla="*/ 4302653 h 4612178"/>
                <a:gd name="connsiteX50" fmla="*/ 846679 w 5361526"/>
                <a:gd name="connsiteY50" fmla="*/ 4525723 h 4612178"/>
                <a:gd name="connsiteX51" fmla="*/ 864285 w 5361526"/>
                <a:gd name="connsiteY51" fmla="*/ 4552977 h 4612178"/>
                <a:gd name="connsiteX52" fmla="*/ 883010 w 5361526"/>
                <a:gd name="connsiteY52" fmla="*/ 4579418 h 4612178"/>
                <a:gd name="connsiteX53" fmla="*/ 906594 w 5361526"/>
                <a:gd name="connsiteY53" fmla="*/ 4612178 h 4612178"/>
                <a:gd name="connsiteX54" fmla="*/ 410149 w 5361526"/>
                <a:gd name="connsiteY54" fmla="*/ 4612178 h 4612178"/>
                <a:gd name="connsiteX55" fmla="*/ 354704 w 5361526"/>
                <a:gd name="connsiteY55" fmla="*/ 4516478 h 4612178"/>
                <a:gd name="connsiteX56" fmla="*/ 101993 w 5361526"/>
                <a:gd name="connsiteY56" fmla="*/ 3869726 h 4612178"/>
                <a:gd name="connsiteX57" fmla="*/ 2290556 w 5361526"/>
                <a:gd name="connsiteY57" fmla="*/ 108671 h 4612178"/>
                <a:gd name="connsiteX58" fmla="*/ 3209114 w 5361526"/>
                <a:gd name="connsiteY58" fmla="*/ 1897 h 4612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61526" h="4612178">
                  <a:moveTo>
                    <a:pt x="5361526" y="4501915"/>
                  </a:moveTo>
                  <a:lnTo>
                    <a:pt x="5361526" y="4612178"/>
                  </a:lnTo>
                  <a:lnTo>
                    <a:pt x="5279125" y="4612178"/>
                  </a:lnTo>
                  <a:lnTo>
                    <a:pt x="5279916" y="4611262"/>
                  </a:lnTo>
                  <a:lnTo>
                    <a:pt x="5318906" y="4559954"/>
                  </a:lnTo>
                  <a:cubicBezTo>
                    <a:pt x="5331958" y="4542803"/>
                    <a:pt x="5345399" y="4525954"/>
                    <a:pt x="5357310" y="4507987"/>
                  </a:cubicBezTo>
                  <a:close/>
                  <a:moveTo>
                    <a:pt x="3209114" y="1897"/>
                  </a:moveTo>
                  <a:cubicBezTo>
                    <a:pt x="4001649" y="29839"/>
                    <a:pt x="4745275" y="365212"/>
                    <a:pt x="5286441" y="920072"/>
                  </a:cubicBezTo>
                  <a:lnTo>
                    <a:pt x="5361526" y="1006088"/>
                  </a:lnTo>
                  <a:lnTo>
                    <a:pt x="5361526" y="1524438"/>
                  </a:lnTo>
                  <a:lnTo>
                    <a:pt x="5293717" y="1441145"/>
                  </a:lnTo>
                  <a:cubicBezTo>
                    <a:pt x="5235105" y="1377989"/>
                    <a:pt x="5172668" y="1318454"/>
                    <a:pt x="5107511" y="1262343"/>
                  </a:cubicBezTo>
                  <a:cubicBezTo>
                    <a:pt x="4977170" y="1150025"/>
                    <a:pt x="4835850" y="1051023"/>
                    <a:pt x="4688624" y="963140"/>
                  </a:cubicBezTo>
                  <a:cubicBezTo>
                    <a:pt x="4540408" y="875014"/>
                    <a:pt x="4388126" y="794847"/>
                    <a:pt x="4232411" y="726973"/>
                  </a:cubicBezTo>
                  <a:cubicBezTo>
                    <a:pt x="4154434" y="693169"/>
                    <a:pt x="4075888" y="661874"/>
                    <a:pt x="3996189" y="634781"/>
                  </a:cubicBezTo>
                  <a:cubicBezTo>
                    <a:pt x="3916890" y="606864"/>
                    <a:pt x="3836465" y="583241"/>
                    <a:pt x="3755529" y="563136"/>
                  </a:cubicBezTo>
                  <a:cubicBezTo>
                    <a:pt x="3593710" y="523114"/>
                    <a:pt x="3429330" y="497910"/>
                    <a:pt x="3264120" y="492888"/>
                  </a:cubicBezTo>
                  <a:cubicBezTo>
                    <a:pt x="3098959" y="488056"/>
                    <a:pt x="2933721" y="501974"/>
                    <a:pt x="2770692" y="532792"/>
                  </a:cubicBezTo>
                  <a:cubicBezTo>
                    <a:pt x="2750302" y="536992"/>
                    <a:pt x="2729954" y="540568"/>
                    <a:pt x="2709666" y="545150"/>
                  </a:cubicBezTo>
                  <a:lnTo>
                    <a:pt x="2648897" y="558872"/>
                  </a:lnTo>
                  <a:lnTo>
                    <a:pt x="2588416" y="574460"/>
                  </a:lnTo>
                  <a:cubicBezTo>
                    <a:pt x="2568038" y="579476"/>
                    <a:pt x="2549240" y="585803"/>
                    <a:pt x="2529518" y="591358"/>
                  </a:cubicBezTo>
                  <a:cubicBezTo>
                    <a:pt x="2451654" y="614731"/>
                    <a:pt x="2376004" y="643746"/>
                    <a:pt x="2302604" y="677371"/>
                  </a:cubicBezTo>
                  <a:cubicBezTo>
                    <a:pt x="2155755" y="744838"/>
                    <a:pt x="2019903" y="834803"/>
                    <a:pt x="1895486" y="941931"/>
                  </a:cubicBezTo>
                  <a:cubicBezTo>
                    <a:pt x="1771362" y="1049387"/>
                    <a:pt x="1658379" y="1173675"/>
                    <a:pt x="1554603" y="1308258"/>
                  </a:cubicBezTo>
                  <a:cubicBezTo>
                    <a:pt x="1450514" y="1442824"/>
                    <a:pt x="1354827" y="1586982"/>
                    <a:pt x="1262322" y="1735392"/>
                  </a:cubicBezTo>
                  <a:cubicBezTo>
                    <a:pt x="1239143" y="1772586"/>
                    <a:pt x="1216208" y="1809918"/>
                    <a:pt x="1193322" y="1847443"/>
                  </a:cubicBezTo>
                  <a:lnTo>
                    <a:pt x="1123654" y="1962027"/>
                  </a:lnTo>
                  <a:cubicBezTo>
                    <a:pt x="1075912" y="2039348"/>
                    <a:pt x="1026679" y="2114926"/>
                    <a:pt x="977214" y="2189235"/>
                  </a:cubicBezTo>
                  <a:lnTo>
                    <a:pt x="830163" y="2409855"/>
                  </a:lnTo>
                  <a:cubicBezTo>
                    <a:pt x="782224" y="2482931"/>
                    <a:pt x="735411" y="2555600"/>
                    <a:pt x="692149" y="2629250"/>
                  </a:cubicBezTo>
                  <a:cubicBezTo>
                    <a:pt x="649106" y="2702945"/>
                    <a:pt x="608860" y="2777106"/>
                    <a:pt x="574779" y="2853179"/>
                  </a:cubicBezTo>
                  <a:cubicBezTo>
                    <a:pt x="540309" y="2928947"/>
                    <a:pt x="511325" y="3006400"/>
                    <a:pt x="490961" y="3085709"/>
                  </a:cubicBezTo>
                  <a:cubicBezTo>
                    <a:pt x="470474" y="3164950"/>
                    <a:pt x="457859" y="3245945"/>
                    <a:pt x="453705" y="3327816"/>
                  </a:cubicBezTo>
                  <a:cubicBezTo>
                    <a:pt x="449554" y="3409687"/>
                    <a:pt x="454297" y="3492522"/>
                    <a:pt x="466741" y="3574907"/>
                  </a:cubicBezTo>
                  <a:lnTo>
                    <a:pt x="471534" y="3605843"/>
                  </a:lnTo>
                  <a:lnTo>
                    <a:pt x="477720" y="3636605"/>
                  </a:lnTo>
                  <a:lnTo>
                    <a:pt x="483838" y="3667491"/>
                  </a:lnTo>
                  <a:cubicBezTo>
                    <a:pt x="486158" y="3677811"/>
                    <a:pt x="489033" y="3688288"/>
                    <a:pt x="491571" y="3698652"/>
                  </a:cubicBezTo>
                  <a:lnTo>
                    <a:pt x="507280" y="3761116"/>
                  </a:lnTo>
                  <a:lnTo>
                    <a:pt x="515135" y="3792348"/>
                  </a:lnTo>
                  <a:lnTo>
                    <a:pt x="519062" y="3807963"/>
                  </a:lnTo>
                  <a:lnTo>
                    <a:pt x="523757" y="3823370"/>
                  </a:lnTo>
                  <a:cubicBezTo>
                    <a:pt x="536575" y="3864411"/>
                    <a:pt x="548815" y="3905608"/>
                    <a:pt x="561944" y="3946665"/>
                  </a:cubicBezTo>
                  <a:lnTo>
                    <a:pt x="606750" y="4067755"/>
                  </a:lnTo>
                  <a:cubicBezTo>
                    <a:pt x="623068" y="4107641"/>
                    <a:pt x="640776" y="4146945"/>
                    <a:pt x="657836" y="4186528"/>
                  </a:cubicBezTo>
                  <a:lnTo>
                    <a:pt x="664329" y="4201345"/>
                  </a:lnTo>
                  <a:lnTo>
                    <a:pt x="671540" y="4215764"/>
                  </a:lnTo>
                  <a:lnTo>
                    <a:pt x="685987" y="4244695"/>
                  </a:lnTo>
                  <a:lnTo>
                    <a:pt x="714907" y="4302653"/>
                  </a:lnTo>
                  <a:cubicBezTo>
                    <a:pt x="755611" y="4378702"/>
                    <a:pt x="798470" y="4453960"/>
                    <a:pt x="846679" y="4525723"/>
                  </a:cubicBezTo>
                  <a:lnTo>
                    <a:pt x="864285" y="4552977"/>
                  </a:lnTo>
                  <a:cubicBezTo>
                    <a:pt x="870081" y="4562049"/>
                    <a:pt x="876760" y="4570573"/>
                    <a:pt x="883010" y="4579418"/>
                  </a:cubicBezTo>
                  <a:lnTo>
                    <a:pt x="906594" y="4612178"/>
                  </a:lnTo>
                  <a:lnTo>
                    <a:pt x="410149" y="4612178"/>
                  </a:lnTo>
                  <a:lnTo>
                    <a:pt x="354704" y="4516478"/>
                  </a:lnTo>
                  <a:cubicBezTo>
                    <a:pt x="248169" y="4315507"/>
                    <a:pt x="162738" y="4099239"/>
                    <a:pt x="101993" y="3869726"/>
                  </a:cubicBezTo>
                  <a:cubicBezTo>
                    <a:pt x="-329976" y="2237636"/>
                    <a:pt x="649892" y="553729"/>
                    <a:pt x="2290556" y="108671"/>
                  </a:cubicBezTo>
                  <a:cubicBezTo>
                    <a:pt x="2598180" y="25223"/>
                    <a:pt x="2907195" y="-8749"/>
                    <a:pt x="3209114" y="1897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8DE9038-209B-495C-9722-BBC6BA189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723319" y="-2725"/>
            <a:ext cx="4353551" cy="2522814"/>
            <a:chOff x="7723319" y="-24157"/>
            <a:chExt cx="4353551" cy="2522814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C191050E-85E0-4DEA-9F84-84EF195D75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9316" y="-24157"/>
              <a:ext cx="3870490" cy="2400813"/>
            </a:xfrm>
            <a:custGeom>
              <a:avLst/>
              <a:gdLst>
                <a:gd name="connsiteX0" fmla="*/ 52934 w 3870490"/>
                <a:gd name="connsiteY0" fmla="*/ 0 h 2400813"/>
                <a:gd name="connsiteX1" fmla="*/ 225844 w 3870490"/>
                <a:gd name="connsiteY1" fmla="*/ 0 h 2400813"/>
                <a:gd name="connsiteX2" fmla="*/ 185052 w 3870490"/>
                <a:gd name="connsiteY2" fmla="*/ 70375 h 2400813"/>
                <a:gd name="connsiteX3" fmla="*/ 153127 w 3870490"/>
                <a:gd name="connsiteY3" fmla="*/ 145729 h 2400813"/>
                <a:gd name="connsiteX4" fmla="*/ 117779 w 3870490"/>
                <a:gd name="connsiteY4" fmla="*/ 307391 h 2400813"/>
                <a:gd name="connsiteX5" fmla="*/ 115788 w 3870490"/>
                <a:gd name="connsiteY5" fmla="*/ 328230 h 2400813"/>
                <a:gd name="connsiteX6" fmla="*/ 114721 w 3870490"/>
                <a:gd name="connsiteY6" fmla="*/ 349211 h 2400813"/>
                <a:gd name="connsiteX7" fmla="*/ 113796 w 3870490"/>
                <a:gd name="connsiteY7" fmla="*/ 370263 h 2400813"/>
                <a:gd name="connsiteX8" fmla="*/ 113867 w 3870490"/>
                <a:gd name="connsiteY8" fmla="*/ 391814 h 2400813"/>
                <a:gd name="connsiteX9" fmla="*/ 114436 w 3870490"/>
                <a:gd name="connsiteY9" fmla="*/ 434985 h 2400813"/>
                <a:gd name="connsiteX10" fmla="*/ 114863 w 3870490"/>
                <a:gd name="connsiteY10" fmla="*/ 456606 h 2400813"/>
                <a:gd name="connsiteX11" fmla="*/ 115076 w 3870490"/>
                <a:gd name="connsiteY11" fmla="*/ 467417 h 2400813"/>
                <a:gd name="connsiteX12" fmla="*/ 115930 w 3870490"/>
                <a:gd name="connsiteY12" fmla="*/ 478156 h 2400813"/>
                <a:gd name="connsiteX13" fmla="*/ 123469 w 3870490"/>
                <a:gd name="connsiteY13" fmla="*/ 564215 h 2400813"/>
                <a:gd name="connsiteX14" fmla="*/ 136555 w 3870490"/>
                <a:gd name="connsiteY14" fmla="*/ 649562 h 2400813"/>
                <a:gd name="connsiteX15" fmla="*/ 238332 w 3870490"/>
                <a:gd name="connsiteY15" fmla="*/ 977224 h 2400813"/>
                <a:gd name="connsiteX16" fmla="*/ 397220 w 3870490"/>
                <a:gd name="connsiteY16" fmla="*/ 1277361 h 2400813"/>
                <a:gd name="connsiteX17" fmla="*/ 419623 w 3870490"/>
                <a:gd name="connsiteY17" fmla="*/ 1313207 h 2400813"/>
                <a:gd name="connsiteX18" fmla="*/ 443449 w 3870490"/>
                <a:gd name="connsiteY18" fmla="*/ 1348057 h 2400813"/>
                <a:gd name="connsiteX19" fmla="*/ 466991 w 3870490"/>
                <a:gd name="connsiteY19" fmla="*/ 1383049 h 2400813"/>
                <a:gd name="connsiteX20" fmla="*/ 491813 w 3870490"/>
                <a:gd name="connsiteY20" fmla="*/ 1417188 h 2400813"/>
                <a:gd name="connsiteX21" fmla="*/ 516279 w 3870490"/>
                <a:gd name="connsiteY21" fmla="*/ 1451611 h 2400813"/>
                <a:gd name="connsiteX22" fmla="*/ 542025 w 3870490"/>
                <a:gd name="connsiteY22" fmla="*/ 1485039 h 2400813"/>
                <a:gd name="connsiteX23" fmla="*/ 567629 w 3870490"/>
                <a:gd name="connsiteY23" fmla="*/ 1518609 h 2400813"/>
                <a:gd name="connsiteX24" fmla="*/ 594656 w 3870490"/>
                <a:gd name="connsiteY24" fmla="*/ 1551112 h 2400813"/>
                <a:gd name="connsiteX25" fmla="*/ 621896 w 3870490"/>
                <a:gd name="connsiteY25" fmla="*/ 1583401 h 2400813"/>
                <a:gd name="connsiteX26" fmla="*/ 650558 w 3870490"/>
                <a:gd name="connsiteY26" fmla="*/ 1614482 h 2400813"/>
                <a:gd name="connsiteX27" fmla="*/ 679719 w 3870490"/>
                <a:gd name="connsiteY27" fmla="*/ 1645136 h 2400813"/>
                <a:gd name="connsiteX28" fmla="*/ 687044 w 3870490"/>
                <a:gd name="connsiteY28" fmla="*/ 1652817 h 2400813"/>
                <a:gd name="connsiteX29" fmla="*/ 694726 w 3870490"/>
                <a:gd name="connsiteY29" fmla="*/ 1660072 h 2400813"/>
                <a:gd name="connsiteX30" fmla="*/ 710088 w 3870490"/>
                <a:gd name="connsiteY30" fmla="*/ 1674652 h 2400813"/>
                <a:gd name="connsiteX31" fmla="*/ 740742 w 3870490"/>
                <a:gd name="connsiteY31" fmla="*/ 1703812 h 2400813"/>
                <a:gd name="connsiteX32" fmla="*/ 748423 w 3870490"/>
                <a:gd name="connsiteY32" fmla="*/ 1711138 h 2400813"/>
                <a:gd name="connsiteX33" fmla="*/ 756389 w 3870490"/>
                <a:gd name="connsiteY33" fmla="*/ 1718037 h 2400813"/>
                <a:gd name="connsiteX34" fmla="*/ 772320 w 3870490"/>
                <a:gd name="connsiteY34" fmla="*/ 1731906 h 2400813"/>
                <a:gd name="connsiteX35" fmla="*/ 836971 w 3870490"/>
                <a:gd name="connsiteY35" fmla="*/ 1786528 h 2400813"/>
                <a:gd name="connsiteX36" fmla="*/ 1120323 w 3870490"/>
                <a:gd name="connsiteY36" fmla="*/ 1971162 h 2400813"/>
                <a:gd name="connsiteX37" fmla="*/ 1436677 w 3870490"/>
                <a:gd name="connsiteY37" fmla="*/ 2088301 h 2400813"/>
                <a:gd name="connsiteX38" fmla="*/ 1477785 w 3870490"/>
                <a:gd name="connsiteY38" fmla="*/ 2097618 h 2400813"/>
                <a:gd name="connsiteX39" fmla="*/ 1518965 w 3870490"/>
                <a:gd name="connsiteY39" fmla="*/ 2106153 h 2400813"/>
                <a:gd name="connsiteX40" fmla="*/ 1560430 w 3870490"/>
                <a:gd name="connsiteY40" fmla="*/ 2112981 h 2400813"/>
                <a:gd name="connsiteX41" fmla="*/ 1581127 w 3870490"/>
                <a:gd name="connsiteY41" fmla="*/ 2116394 h 2400813"/>
                <a:gd name="connsiteX42" fmla="*/ 1601894 w 3870490"/>
                <a:gd name="connsiteY42" fmla="*/ 2119381 h 2400813"/>
                <a:gd name="connsiteX43" fmla="*/ 1685179 w 3870490"/>
                <a:gd name="connsiteY43" fmla="*/ 2128414 h 2400813"/>
                <a:gd name="connsiteX44" fmla="*/ 1768606 w 3870490"/>
                <a:gd name="connsiteY44" fmla="*/ 2133250 h 2400813"/>
                <a:gd name="connsiteX45" fmla="*/ 1851962 w 3870490"/>
                <a:gd name="connsiteY45" fmla="*/ 2134246 h 2400813"/>
                <a:gd name="connsiteX46" fmla="*/ 1893568 w 3870490"/>
                <a:gd name="connsiteY46" fmla="*/ 2132966 h 2400813"/>
                <a:gd name="connsiteX47" fmla="*/ 1935033 w 3870490"/>
                <a:gd name="connsiteY47" fmla="*/ 2131686 h 2400813"/>
                <a:gd name="connsiteX48" fmla="*/ 1976924 w 3870490"/>
                <a:gd name="connsiteY48" fmla="*/ 2129339 h 2400813"/>
                <a:gd name="connsiteX49" fmla="*/ 2018957 w 3870490"/>
                <a:gd name="connsiteY49" fmla="*/ 2126494 h 2400813"/>
                <a:gd name="connsiteX50" fmla="*/ 2039939 w 3870490"/>
                <a:gd name="connsiteY50" fmla="*/ 2125285 h 2400813"/>
                <a:gd name="connsiteX51" fmla="*/ 2060777 w 3870490"/>
                <a:gd name="connsiteY51" fmla="*/ 2123222 h 2400813"/>
                <a:gd name="connsiteX52" fmla="*/ 2102384 w 3870490"/>
                <a:gd name="connsiteY52" fmla="*/ 2119239 h 2400813"/>
                <a:gd name="connsiteX53" fmla="*/ 2426774 w 3870490"/>
                <a:gd name="connsiteY53" fmla="*/ 2064902 h 2400813"/>
                <a:gd name="connsiteX54" fmla="*/ 2733597 w 3870490"/>
                <a:gd name="connsiteY54" fmla="*/ 1960209 h 2400813"/>
                <a:gd name="connsiteX55" fmla="*/ 2806925 w 3870490"/>
                <a:gd name="connsiteY55" fmla="*/ 1924292 h 2400813"/>
                <a:gd name="connsiteX56" fmla="*/ 2878474 w 3870490"/>
                <a:gd name="connsiteY56" fmla="*/ 1884037 h 2400813"/>
                <a:gd name="connsiteX57" fmla="*/ 2913324 w 3870490"/>
                <a:gd name="connsiteY57" fmla="*/ 1861989 h 2400813"/>
                <a:gd name="connsiteX58" fmla="*/ 2930749 w 3870490"/>
                <a:gd name="connsiteY58" fmla="*/ 1850894 h 2400813"/>
                <a:gd name="connsiteX59" fmla="*/ 2939497 w 3870490"/>
                <a:gd name="connsiteY59" fmla="*/ 1845346 h 2400813"/>
                <a:gd name="connsiteX60" fmla="*/ 2947961 w 3870490"/>
                <a:gd name="connsiteY60" fmla="*/ 1839301 h 2400813"/>
                <a:gd name="connsiteX61" fmla="*/ 2981815 w 3870490"/>
                <a:gd name="connsiteY61" fmla="*/ 1815261 h 2400813"/>
                <a:gd name="connsiteX62" fmla="*/ 3015314 w 3870490"/>
                <a:gd name="connsiteY62" fmla="*/ 1790439 h 2400813"/>
                <a:gd name="connsiteX63" fmla="*/ 3047959 w 3870490"/>
                <a:gd name="connsiteY63" fmla="*/ 1764266 h 2400813"/>
                <a:gd name="connsiteX64" fmla="*/ 3080035 w 3870490"/>
                <a:gd name="connsiteY64" fmla="*/ 1737311 h 2400813"/>
                <a:gd name="connsiteX65" fmla="*/ 3111329 w 3870490"/>
                <a:gd name="connsiteY65" fmla="*/ 1709217 h 2400813"/>
                <a:gd name="connsiteX66" fmla="*/ 3141912 w 3870490"/>
                <a:gd name="connsiteY66" fmla="*/ 1680484 h 2400813"/>
                <a:gd name="connsiteX67" fmla="*/ 3251512 w 3870490"/>
                <a:gd name="connsiteY67" fmla="*/ 1558722 h 2400813"/>
                <a:gd name="connsiteX68" fmla="*/ 3332236 w 3870490"/>
                <a:gd name="connsiteY68" fmla="*/ 1425936 h 2400813"/>
                <a:gd name="connsiteX69" fmla="*/ 3347599 w 3870490"/>
                <a:gd name="connsiteY69" fmla="*/ 1390304 h 2400813"/>
                <a:gd name="connsiteX70" fmla="*/ 3360756 w 3870490"/>
                <a:gd name="connsiteY70" fmla="*/ 1352751 h 2400813"/>
                <a:gd name="connsiteX71" fmla="*/ 3372776 w 3870490"/>
                <a:gd name="connsiteY71" fmla="*/ 1313847 h 2400813"/>
                <a:gd name="connsiteX72" fmla="*/ 3384085 w 3870490"/>
                <a:gd name="connsiteY72" fmla="*/ 1273805 h 2400813"/>
                <a:gd name="connsiteX73" fmla="*/ 3467298 w 3870490"/>
                <a:gd name="connsiteY73" fmla="*/ 927295 h 2400813"/>
                <a:gd name="connsiteX74" fmla="*/ 3576684 w 3870490"/>
                <a:gd name="connsiteY74" fmla="*/ 579150 h 2400813"/>
                <a:gd name="connsiteX75" fmla="*/ 3633583 w 3870490"/>
                <a:gd name="connsiteY75" fmla="*/ 271972 h 2400813"/>
                <a:gd name="connsiteX76" fmla="*/ 3622799 w 3870490"/>
                <a:gd name="connsiteY76" fmla="*/ 113831 h 2400813"/>
                <a:gd name="connsiteX77" fmla="*/ 3597198 w 3870490"/>
                <a:gd name="connsiteY77" fmla="*/ 0 h 2400813"/>
                <a:gd name="connsiteX78" fmla="*/ 3832669 w 3870490"/>
                <a:gd name="connsiteY78" fmla="*/ 0 h 2400813"/>
                <a:gd name="connsiteX79" fmla="*/ 3852116 w 3870490"/>
                <a:gd name="connsiteY79" fmla="*/ 76154 h 2400813"/>
                <a:gd name="connsiteX80" fmla="*/ 3870421 w 3870490"/>
                <a:gd name="connsiteY80" fmla="*/ 272399 h 2400813"/>
                <a:gd name="connsiteX81" fmla="*/ 3854063 w 3870490"/>
                <a:gd name="connsiteY81" fmla="*/ 470475 h 2400813"/>
                <a:gd name="connsiteX82" fmla="*/ 3802357 w 3870490"/>
                <a:gd name="connsiteY82" fmla="*/ 662435 h 2400813"/>
                <a:gd name="connsiteX83" fmla="*/ 3690765 w 3870490"/>
                <a:gd name="connsiteY83" fmla="*/ 990950 h 2400813"/>
                <a:gd name="connsiteX84" fmla="*/ 3665872 w 3870490"/>
                <a:gd name="connsiteY84" fmla="*/ 1074306 h 2400813"/>
                <a:gd name="connsiteX85" fmla="*/ 3641904 w 3870490"/>
                <a:gd name="connsiteY85" fmla="*/ 1158729 h 2400813"/>
                <a:gd name="connsiteX86" fmla="*/ 3618078 w 3870490"/>
                <a:gd name="connsiteY86" fmla="*/ 1244787 h 2400813"/>
                <a:gd name="connsiteX87" fmla="*/ 3605845 w 3870490"/>
                <a:gd name="connsiteY87" fmla="*/ 1288456 h 2400813"/>
                <a:gd name="connsiteX88" fmla="*/ 3592687 w 3870490"/>
                <a:gd name="connsiteY88" fmla="*/ 1333050 h 2400813"/>
                <a:gd name="connsiteX89" fmla="*/ 3578463 w 3870490"/>
                <a:gd name="connsiteY89" fmla="*/ 1378213 h 2400813"/>
                <a:gd name="connsiteX90" fmla="*/ 3562745 w 3870490"/>
                <a:gd name="connsiteY90" fmla="*/ 1423874 h 2400813"/>
                <a:gd name="connsiteX91" fmla="*/ 3545106 w 3870490"/>
                <a:gd name="connsiteY91" fmla="*/ 1469819 h 2400813"/>
                <a:gd name="connsiteX92" fmla="*/ 3524481 w 3870490"/>
                <a:gd name="connsiteY92" fmla="*/ 1515551 h 2400813"/>
                <a:gd name="connsiteX93" fmla="*/ 3420713 w 3870490"/>
                <a:gd name="connsiteY93" fmla="*/ 1686316 h 2400813"/>
                <a:gd name="connsiteX94" fmla="*/ 3296319 w 3870490"/>
                <a:gd name="connsiteY94" fmla="*/ 1832473 h 2400813"/>
                <a:gd name="connsiteX95" fmla="*/ 3263603 w 3870490"/>
                <a:gd name="connsiteY95" fmla="*/ 1866256 h 2400813"/>
                <a:gd name="connsiteX96" fmla="*/ 3230602 w 3870490"/>
                <a:gd name="connsiteY96" fmla="*/ 1899684 h 2400813"/>
                <a:gd name="connsiteX97" fmla="*/ 3196605 w 3870490"/>
                <a:gd name="connsiteY97" fmla="*/ 1932329 h 2400813"/>
                <a:gd name="connsiteX98" fmla="*/ 3162111 w 3870490"/>
                <a:gd name="connsiteY98" fmla="*/ 1964690 h 2400813"/>
                <a:gd name="connsiteX99" fmla="*/ 3126621 w 3870490"/>
                <a:gd name="connsiteY99" fmla="*/ 1996126 h 2400813"/>
                <a:gd name="connsiteX100" fmla="*/ 3090633 w 3870490"/>
                <a:gd name="connsiteY100" fmla="*/ 2027207 h 2400813"/>
                <a:gd name="connsiteX101" fmla="*/ 3081600 w 3870490"/>
                <a:gd name="connsiteY101" fmla="*/ 2034959 h 2400813"/>
                <a:gd name="connsiteX102" fmla="*/ 3072212 w 3870490"/>
                <a:gd name="connsiteY102" fmla="*/ 2042356 h 2400813"/>
                <a:gd name="connsiteX103" fmla="*/ 3053364 w 3870490"/>
                <a:gd name="connsiteY103" fmla="*/ 2057078 h 2400813"/>
                <a:gd name="connsiteX104" fmla="*/ 3015670 w 3870490"/>
                <a:gd name="connsiteY104" fmla="*/ 2086594 h 2400813"/>
                <a:gd name="connsiteX105" fmla="*/ 2937363 w 3870490"/>
                <a:gd name="connsiteY105" fmla="*/ 2142354 h 2400813"/>
                <a:gd name="connsiteX106" fmla="*/ 2855430 w 3870490"/>
                <a:gd name="connsiteY106" fmla="*/ 2193491 h 2400813"/>
                <a:gd name="connsiteX107" fmla="*/ 2498751 w 3870490"/>
                <a:gd name="connsiteY107" fmla="*/ 2342849 h 2400813"/>
                <a:gd name="connsiteX108" fmla="*/ 2120876 w 3870490"/>
                <a:gd name="connsiteY108" fmla="*/ 2399035 h 2400813"/>
                <a:gd name="connsiteX109" fmla="*/ 2073651 w 3870490"/>
                <a:gd name="connsiteY109" fmla="*/ 2400316 h 2400813"/>
                <a:gd name="connsiteX110" fmla="*/ 2050038 w 3870490"/>
                <a:gd name="connsiteY110" fmla="*/ 2400813 h 2400813"/>
                <a:gd name="connsiteX111" fmla="*/ 2026567 w 3870490"/>
                <a:gd name="connsiteY111" fmla="*/ 2400458 h 2400813"/>
                <a:gd name="connsiteX112" fmla="*/ 1979626 w 3870490"/>
                <a:gd name="connsiteY112" fmla="*/ 2399320 h 2400813"/>
                <a:gd name="connsiteX113" fmla="*/ 1932472 w 3870490"/>
                <a:gd name="connsiteY113" fmla="*/ 2397257 h 2400813"/>
                <a:gd name="connsiteX114" fmla="*/ 1837666 w 3870490"/>
                <a:gd name="connsiteY114" fmla="*/ 2389434 h 2400813"/>
                <a:gd name="connsiteX115" fmla="*/ 1743500 w 3870490"/>
                <a:gd name="connsiteY115" fmla="*/ 2376845 h 2400813"/>
                <a:gd name="connsiteX116" fmla="*/ 1650329 w 3870490"/>
                <a:gd name="connsiteY116" fmla="*/ 2359420 h 2400813"/>
                <a:gd name="connsiteX117" fmla="*/ 1558296 w 3870490"/>
                <a:gd name="connsiteY117" fmla="*/ 2337870 h 2400813"/>
                <a:gd name="connsiteX118" fmla="*/ 1467544 w 3870490"/>
                <a:gd name="connsiteY118" fmla="*/ 2312266 h 2400813"/>
                <a:gd name="connsiteX119" fmla="*/ 1422737 w 3870490"/>
                <a:gd name="connsiteY119" fmla="*/ 2297970 h 2400813"/>
                <a:gd name="connsiteX120" fmla="*/ 1378143 w 3870490"/>
                <a:gd name="connsiteY120" fmla="*/ 2283177 h 2400813"/>
                <a:gd name="connsiteX121" fmla="*/ 1035687 w 3870490"/>
                <a:gd name="connsiteY121" fmla="*/ 2133250 h 2400813"/>
                <a:gd name="connsiteX122" fmla="*/ 721894 w 3870490"/>
                <a:gd name="connsiteY122" fmla="*/ 1932187 h 2400813"/>
                <a:gd name="connsiteX123" fmla="*/ 649421 w 3870490"/>
                <a:gd name="connsiteY123" fmla="*/ 1873368 h 2400813"/>
                <a:gd name="connsiteX124" fmla="*/ 579934 w 3870490"/>
                <a:gd name="connsiteY124" fmla="*/ 1810994 h 2400813"/>
                <a:gd name="connsiteX125" fmla="*/ 562864 w 3870490"/>
                <a:gd name="connsiteY125" fmla="*/ 1795062 h 2400813"/>
                <a:gd name="connsiteX126" fmla="*/ 554330 w 3870490"/>
                <a:gd name="connsiteY126" fmla="*/ 1787097 h 2400813"/>
                <a:gd name="connsiteX127" fmla="*/ 546150 w 3870490"/>
                <a:gd name="connsiteY127" fmla="*/ 1778775 h 2400813"/>
                <a:gd name="connsiteX128" fmla="*/ 513434 w 3870490"/>
                <a:gd name="connsiteY128" fmla="*/ 1745419 h 2400813"/>
                <a:gd name="connsiteX129" fmla="*/ 480860 w 3870490"/>
                <a:gd name="connsiteY129" fmla="*/ 1711920 h 2400813"/>
                <a:gd name="connsiteX130" fmla="*/ 449424 w 3870490"/>
                <a:gd name="connsiteY130" fmla="*/ 1677355 h 2400813"/>
                <a:gd name="connsiteX131" fmla="*/ 418130 w 3870490"/>
                <a:gd name="connsiteY131" fmla="*/ 1642576 h 2400813"/>
                <a:gd name="connsiteX132" fmla="*/ 388401 w 3870490"/>
                <a:gd name="connsiteY132" fmla="*/ 1606445 h 2400813"/>
                <a:gd name="connsiteX133" fmla="*/ 358956 w 3870490"/>
                <a:gd name="connsiteY133" fmla="*/ 1570102 h 2400813"/>
                <a:gd name="connsiteX134" fmla="*/ 331431 w 3870490"/>
                <a:gd name="connsiteY134" fmla="*/ 1532264 h 2400813"/>
                <a:gd name="connsiteX135" fmla="*/ 304262 w 3870490"/>
                <a:gd name="connsiteY135" fmla="*/ 1494143 h 2400813"/>
                <a:gd name="connsiteX136" fmla="*/ 279370 w 3870490"/>
                <a:gd name="connsiteY136" fmla="*/ 1454456 h 2400813"/>
                <a:gd name="connsiteX137" fmla="*/ 254832 w 3870490"/>
                <a:gd name="connsiteY137" fmla="*/ 1414628 h 2400813"/>
                <a:gd name="connsiteX138" fmla="*/ 232215 w 3870490"/>
                <a:gd name="connsiteY138" fmla="*/ 1373661 h 2400813"/>
                <a:gd name="connsiteX139" fmla="*/ 91748 w 3870490"/>
                <a:gd name="connsiteY139" fmla="*/ 1029001 h 2400813"/>
                <a:gd name="connsiteX140" fmla="*/ 20341 w 3870490"/>
                <a:gd name="connsiteY140" fmla="*/ 667129 h 2400813"/>
                <a:gd name="connsiteX141" fmla="*/ 10811 w 3870490"/>
                <a:gd name="connsiteY141" fmla="*/ 575879 h 2400813"/>
                <a:gd name="connsiteX142" fmla="*/ 4481 w 3870490"/>
                <a:gd name="connsiteY142" fmla="*/ 484486 h 2400813"/>
                <a:gd name="connsiteX143" fmla="*/ 3627 w 3870490"/>
                <a:gd name="connsiteY143" fmla="*/ 473035 h 2400813"/>
                <a:gd name="connsiteX144" fmla="*/ 3272 w 3870490"/>
                <a:gd name="connsiteY144" fmla="*/ 461585 h 2400813"/>
                <a:gd name="connsiteX145" fmla="*/ 2560 w 3870490"/>
                <a:gd name="connsiteY145" fmla="*/ 438683 h 2400813"/>
                <a:gd name="connsiteX146" fmla="*/ 853 w 3870490"/>
                <a:gd name="connsiteY146" fmla="*/ 392880 h 2400813"/>
                <a:gd name="connsiteX147" fmla="*/ 0 w 3870490"/>
                <a:gd name="connsiteY147" fmla="*/ 369908 h 2400813"/>
                <a:gd name="connsiteX148" fmla="*/ 71 w 3870490"/>
                <a:gd name="connsiteY148" fmla="*/ 346437 h 2400813"/>
                <a:gd name="connsiteX149" fmla="*/ 71 w 3870490"/>
                <a:gd name="connsiteY149" fmla="*/ 322967 h 2400813"/>
                <a:gd name="connsiteX150" fmla="*/ 996 w 3870490"/>
                <a:gd name="connsiteY150" fmla="*/ 299425 h 2400813"/>
                <a:gd name="connsiteX151" fmla="*/ 23470 w 3870490"/>
                <a:gd name="connsiteY151" fmla="*/ 110452 h 2400813"/>
                <a:gd name="connsiteX152" fmla="*/ 47110 w 3870490"/>
                <a:gd name="connsiteY152" fmla="*/ 16784 h 2400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</a:cxnLst>
              <a:rect l="l" t="t" r="r" b="b"/>
              <a:pathLst>
                <a:path w="3870490" h="2400813">
                  <a:moveTo>
                    <a:pt x="52934" y="0"/>
                  </a:moveTo>
                  <a:lnTo>
                    <a:pt x="225844" y="0"/>
                  </a:lnTo>
                  <a:lnTo>
                    <a:pt x="185052" y="70375"/>
                  </a:lnTo>
                  <a:cubicBezTo>
                    <a:pt x="172882" y="94717"/>
                    <a:pt x="162195" y="119876"/>
                    <a:pt x="153127" y="145729"/>
                  </a:cubicBezTo>
                  <a:cubicBezTo>
                    <a:pt x="134920" y="197435"/>
                    <a:pt x="123255" y="251844"/>
                    <a:pt x="117779" y="307391"/>
                  </a:cubicBezTo>
                  <a:lnTo>
                    <a:pt x="115788" y="328230"/>
                  </a:lnTo>
                  <a:lnTo>
                    <a:pt x="114721" y="349211"/>
                  </a:lnTo>
                  <a:lnTo>
                    <a:pt x="113796" y="370263"/>
                  </a:lnTo>
                  <a:cubicBezTo>
                    <a:pt x="113654" y="377375"/>
                    <a:pt x="113796" y="384630"/>
                    <a:pt x="113867" y="391814"/>
                  </a:cubicBezTo>
                  <a:lnTo>
                    <a:pt x="114436" y="434985"/>
                  </a:lnTo>
                  <a:lnTo>
                    <a:pt x="114863" y="456606"/>
                  </a:lnTo>
                  <a:lnTo>
                    <a:pt x="115076" y="467417"/>
                  </a:lnTo>
                  <a:lnTo>
                    <a:pt x="115930" y="478156"/>
                  </a:lnTo>
                  <a:cubicBezTo>
                    <a:pt x="118135" y="506890"/>
                    <a:pt x="120482" y="535623"/>
                    <a:pt x="123469" y="564215"/>
                  </a:cubicBezTo>
                  <a:cubicBezTo>
                    <a:pt x="127523" y="592735"/>
                    <a:pt x="132004" y="621184"/>
                    <a:pt x="136555" y="649562"/>
                  </a:cubicBezTo>
                  <a:cubicBezTo>
                    <a:pt x="157537" y="762789"/>
                    <a:pt x="193525" y="872531"/>
                    <a:pt x="238332" y="977224"/>
                  </a:cubicBezTo>
                  <a:cubicBezTo>
                    <a:pt x="283281" y="1082058"/>
                    <a:pt x="337335" y="1181843"/>
                    <a:pt x="397220" y="1277361"/>
                  </a:cubicBezTo>
                  <a:cubicBezTo>
                    <a:pt x="404688" y="1289309"/>
                    <a:pt x="411942" y="1301400"/>
                    <a:pt x="419623" y="1313207"/>
                  </a:cubicBezTo>
                  <a:cubicBezTo>
                    <a:pt x="427660" y="1324800"/>
                    <a:pt x="435697" y="1336393"/>
                    <a:pt x="443449" y="1348057"/>
                  </a:cubicBezTo>
                  <a:lnTo>
                    <a:pt x="466991" y="1383049"/>
                  </a:lnTo>
                  <a:lnTo>
                    <a:pt x="491813" y="1417188"/>
                  </a:lnTo>
                  <a:cubicBezTo>
                    <a:pt x="500063" y="1428568"/>
                    <a:pt x="508100" y="1440161"/>
                    <a:pt x="516279" y="1451611"/>
                  </a:cubicBezTo>
                  <a:lnTo>
                    <a:pt x="542025" y="1485039"/>
                  </a:lnTo>
                  <a:lnTo>
                    <a:pt x="567629" y="1518609"/>
                  </a:lnTo>
                  <a:cubicBezTo>
                    <a:pt x="576306" y="1529704"/>
                    <a:pt x="585695" y="1540230"/>
                    <a:pt x="594656" y="1551112"/>
                  </a:cubicBezTo>
                  <a:lnTo>
                    <a:pt x="621896" y="1583401"/>
                  </a:lnTo>
                  <a:cubicBezTo>
                    <a:pt x="631000" y="1594141"/>
                    <a:pt x="641028" y="1604098"/>
                    <a:pt x="650558" y="1614482"/>
                  </a:cubicBezTo>
                  <a:lnTo>
                    <a:pt x="679719" y="1645136"/>
                  </a:lnTo>
                  <a:lnTo>
                    <a:pt x="687044" y="1652817"/>
                  </a:lnTo>
                  <a:lnTo>
                    <a:pt x="694726" y="1660072"/>
                  </a:lnTo>
                  <a:lnTo>
                    <a:pt x="710088" y="1674652"/>
                  </a:lnTo>
                  <a:lnTo>
                    <a:pt x="740742" y="1703812"/>
                  </a:lnTo>
                  <a:lnTo>
                    <a:pt x="748423" y="1711138"/>
                  </a:lnTo>
                  <a:lnTo>
                    <a:pt x="756389" y="1718037"/>
                  </a:lnTo>
                  <a:lnTo>
                    <a:pt x="772320" y="1731906"/>
                  </a:lnTo>
                  <a:cubicBezTo>
                    <a:pt x="793586" y="1750397"/>
                    <a:pt x="814496" y="1769387"/>
                    <a:pt x="836971" y="1786528"/>
                  </a:cubicBezTo>
                  <a:cubicBezTo>
                    <a:pt x="924736" y="1857437"/>
                    <a:pt x="1019329" y="1920452"/>
                    <a:pt x="1120323" y="1971162"/>
                  </a:cubicBezTo>
                  <a:cubicBezTo>
                    <a:pt x="1221175" y="2022014"/>
                    <a:pt x="1327575" y="2061488"/>
                    <a:pt x="1436677" y="2088301"/>
                  </a:cubicBezTo>
                  <a:lnTo>
                    <a:pt x="1477785" y="2097618"/>
                  </a:lnTo>
                  <a:cubicBezTo>
                    <a:pt x="1491512" y="2100534"/>
                    <a:pt x="1505025" y="2104161"/>
                    <a:pt x="1518965" y="2106153"/>
                  </a:cubicBezTo>
                  <a:lnTo>
                    <a:pt x="1560430" y="2112981"/>
                  </a:lnTo>
                  <a:lnTo>
                    <a:pt x="1581127" y="2116394"/>
                  </a:lnTo>
                  <a:cubicBezTo>
                    <a:pt x="1588025" y="2117532"/>
                    <a:pt x="1594924" y="2118741"/>
                    <a:pt x="1601894" y="2119381"/>
                  </a:cubicBezTo>
                  <a:cubicBezTo>
                    <a:pt x="1629774" y="2122369"/>
                    <a:pt x="1657441" y="2125854"/>
                    <a:pt x="1685179" y="2128414"/>
                  </a:cubicBezTo>
                  <a:lnTo>
                    <a:pt x="1768606" y="2133250"/>
                  </a:lnTo>
                  <a:lnTo>
                    <a:pt x="1851962" y="2134246"/>
                  </a:lnTo>
                  <a:cubicBezTo>
                    <a:pt x="1865830" y="2134459"/>
                    <a:pt x="1879699" y="2133321"/>
                    <a:pt x="1893568" y="2132966"/>
                  </a:cubicBezTo>
                  <a:lnTo>
                    <a:pt x="1935033" y="2131686"/>
                  </a:lnTo>
                  <a:cubicBezTo>
                    <a:pt x="1948759" y="2131543"/>
                    <a:pt x="1962913" y="2130263"/>
                    <a:pt x="1976924" y="2129339"/>
                  </a:cubicBezTo>
                  <a:lnTo>
                    <a:pt x="2018957" y="2126494"/>
                  </a:lnTo>
                  <a:lnTo>
                    <a:pt x="2039939" y="2125285"/>
                  </a:lnTo>
                  <a:lnTo>
                    <a:pt x="2060777" y="2123222"/>
                  </a:lnTo>
                  <a:cubicBezTo>
                    <a:pt x="2074646" y="2121800"/>
                    <a:pt x="2088515" y="2120448"/>
                    <a:pt x="2102384" y="2119239"/>
                  </a:cubicBezTo>
                  <a:cubicBezTo>
                    <a:pt x="2213122" y="2108144"/>
                    <a:pt x="2321513" y="2090790"/>
                    <a:pt x="2426774" y="2064902"/>
                  </a:cubicBezTo>
                  <a:cubicBezTo>
                    <a:pt x="2532036" y="2038942"/>
                    <a:pt x="2634595" y="2004945"/>
                    <a:pt x="2733597" y="1960209"/>
                  </a:cubicBezTo>
                  <a:cubicBezTo>
                    <a:pt x="2758063" y="1948474"/>
                    <a:pt x="2782458" y="1936383"/>
                    <a:pt x="2806925" y="1924292"/>
                  </a:cubicBezTo>
                  <a:cubicBezTo>
                    <a:pt x="2830680" y="1910850"/>
                    <a:pt x="2854861" y="1898048"/>
                    <a:pt x="2878474" y="1884037"/>
                  </a:cubicBezTo>
                  <a:lnTo>
                    <a:pt x="2913324" y="1861989"/>
                  </a:lnTo>
                  <a:lnTo>
                    <a:pt x="2930749" y="1850894"/>
                  </a:lnTo>
                  <a:lnTo>
                    <a:pt x="2939497" y="1845346"/>
                  </a:lnTo>
                  <a:lnTo>
                    <a:pt x="2947961" y="1839301"/>
                  </a:lnTo>
                  <a:lnTo>
                    <a:pt x="2981815" y="1815261"/>
                  </a:lnTo>
                  <a:cubicBezTo>
                    <a:pt x="2993124" y="1807224"/>
                    <a:pt x="3004645" y="1799472"/>
                    <a:pt x="3015314" y="1790439"/>
                  </a:cubicBezTo>
                  <a:lnTo>
                    <a:pt x="3047959" y="1764266"/>
                  </a:lnTo>
                  <a:cubicBezTo>
                    <a:pt x="3058841" y="1755518"/>
                    <a:pt x="3069794" y="1746841"/>
                    <a:pt x="3080035" y="1737311"/>
                  </a:cubicBezTo>
                  <a:lnTo>
                    <a:pt x="3111329" y="1709217"/>
                  </a:lnTo>
                  <a:cubicBezTo>
                    <a:pt x="3121642" y="1699758"/>
                    <a:pt x="3132311" y="1690512"/>
                    <a:pt x="3141912" y="1680484"/>
                  </a:cubicBezTo>
                  <a:cubicBezTo>
                    <a:pt x="3181670" y="1641295"/>
                    <a:pt x="3219791" y="1601111"/>
                    <a:pt x="3251512" y="1558722"/>
                  </a:cubicBezTo>
                  <a:cubicBezTo>
                    <a:pt x="3284869" y="1516831"/>
                    <a:pt x="3310330" y="1472664"/>
                    <a:pt x="3332236" y="1425936"/>
                  </a:cubicBezTo>
                  <a:lnTo>
                    <a:pt x="3347599" y="1390304"/>
                  </a:lnTo>
                  <a:lnTo>
                    <a:pt x="3360756" y="1352751"/>
                  </a:lnTo>
                  <a:cubicBezTo>
                    <a:pt x="3365450" y="1340589"/>
                    <a:pt x="3368793" y="1326791"/>
                    <a:pt x="3372776" y="1313847"/>
                  </a:cubicBezTo>
                  <a:cubicBezTo>
                    <a:pt x="3376617" y="1300618"/>
                    <a:pt x="3380671" y="1287816"/>
                    <a:pt x="3384085" y="1273805"/>
                  </a:cubicBezTo>
                  <a:cubicBezTo>
                    <a:pt x="3412107" y="1164418"/>
                    <a:pt x="3435719" y="1044648"/>
                    <a:pt x="3467298" y="927295"/>
                  </a:cubicBezTo>
                  <a:cubicBezTo>
                    <a:pt x="3498165" y="809516"/>
                    <a:pt x="3535362" y="693373"/>
                    <a:pt x="3576684" y="579150"/>
                  </a:cubicBezTo>
                  <a:cubicBezTo>
                    <a:pt x="3612957" y="480503"/>
                    <a:pt x="3632018" y="377020"/>
                    <a:pt x="3633583" y="271972"/>
                  </a:cubicBezTo>
                  <a:cubicBezTo>
                    <a:pt x="3634436" y="219448"/>
                    <a:pt x="3630667" y="166568"/>
                    <a:pt x="3622799" y="113831"/>
                  </a:cubicBezTo>
                  <a:lnTo>
                    <a:pt x="3597198" y="0"/>
                  </a:lnTo>
                  <a:lnTo>
                    <a:pt x="3832669" y="0"/>
                  </a:lnTo>
                  <a:lnTo>
                    <a:pt x="3852116" y="76154"/>
                  </a:lnTo>
                  <a:cubicBezTo>
                    <a:pt x="3863469" y="140520"/>
                    <a:pt x="3869852" y="206184"/>
                    <a:pt x="3870421" y="272399"/>
                  </a:cubicBezTo>
                  <a:cubicBezTo>
                    <a:pt x="3871203" y="338543"/>
                    <a:pt x="3865371" y="405042"/>
                    <a:pt x="3854063" y="470475"/>
                  </a:cubicBezTo>
                  <a:cubicBezTo>
                    <a:pt x="3842612" y="535908"/>
                    <a:pt x="3824974" y="600274"/>
                    <a:pt x="3802357" y="662435"/>
                  </a:cubicBezTo>
                  <a:cubicBezTo>
                    <a:pt x="3762883" y="771395"/>
                    <a:pt x="3724620" y="880355"/>
                    <a:pt x="3690765" y="990950"/>
                  </a:cubicBezTo>
                  <a:lnTo>
                    <a:pt x="3665872" y="1074306"/>
                  </a:lnTo>
                  <a:lnTo>
                    <a:pt x="3641904" y="1158729"/>
                  </a:lnTo>
                  <a:lnTo>
                    <a:pt x="3618078" y="1244787"/>
                  </a:lnTo>
                  <a:lnTo>
                    <a:pt x="3605845" y="1288456"/>
                  </a:lnTo>
                  <a:lnTo>
                    <a:pt x="3592687" y="1333050"/>
                  </a:lnTo>
                  <a:cubicBezTo>
                    <a:pt x="3588633" y="1347772"/>
                    <a:pt x="3583370" y="1363135"/>
                    <a:pt x="3578463" y="1378213"/>
                  </a:cubicBezTo>
                  <a:cubicBezTo>
                    <a:pt x="3573271" y="1393433"/>
                    <a:pt x="3569074" y="1408440"/>
                    <a:pt x="3562745" y="1423874"/>
                  </a:cubicBezTo>
                  <a:lnTo>
                    <a:pt x="3545106" y="1469819"/>
                  </a:lnTo>
                  <a:cubicBezTo>
                    <a:pt x="3538492" y="1485110"/>
                    <a:pt x="3531379" y="1500330"/>
                    <a:pt x="3524481" y="1515551"/>
                  </a:cubicBezTo>
                  <a:cubicBezTo>
                    <a:pt x="3495463" y="1575791"/>
                    <a:pt x="3460683" y="1634752"/>
                    <a:pt x="3420713" y="1686316"/>
                  </a:cubicBezTo>
                  <a:cubicBezTo>
                    <a:pt x="3381809" y="1739373"/>
                    <a:pt x="3338993" y="1786385"/>
                    <a:pt x="3296319" y="1832473"/>
                  </a:cubicBezTo>
                  <a:cubicBezTo>
                    <a:pt x="3285864" y="1844350"/>
                    <a:pt x="3274627" y="1855161"/>
                    <a:pt x="3263603" y="1866256"/>
                  </a:cubicBezTo>
                  <a:lnTo>
                    <a:pt x="3230602" y="1899684"/>
                  </a:lnTo>
                  <a:cubicBezTo>
                    <a:pt x="3219862" y="1911063"/>
                    <a:pt x="3208056" y="1921518"/>
                    <a:pt x="3196605" y="1932329"/>
                  </a:cubicBezTo>
                  <a:lnTo>
                    <a:pt x="3162111" y="1964690"/>
                  </a:lnTo>
                  <a:cubicBezTo>
                    <a:pt x="3150802" y="1975643"/>
                    <a:pt x="3138569" y="1985742"/>
                    <a:pt x="3126621" y="1996126"/>
                  </a:cubicBezTo>
                  <a:lnTo>
                    <a:pt x="3090633" y="2027207"/>
                  </a:lnTo>
                  <a:lnTo>
                    <a:pt x="3081600" y="2034959"/>
                  </a:lnTo>
                  <a:lnTo>
                    <a:pt x="3072212" y="2042356"/>
                  </a:lnTo>
                  <a:lnTo>
                    <a:pt x="3053364" y="2057078"/>
                  </a:lnTo>
                  <a:lnTo>
                    <a:pt x="3015670" y="2086594"/>
                  </a:lnTo>
                  <a:cubicBezTo>
                    <a:pt x="2990065" y="2105726"/>
                    <a:pt x="2963537" y="2123720"/>
                    <a:pt x="2937363" y="2142354"/>
                  </a:cubicBezTo>
                  <a:cubicBezTo>
                    <a:pt x="2910337" y="2159637"/>
                    <a:pt x="2882955" y="2176706"/>
                    <a:pt x="2855430" y="2193491"/>
                  </a:cubicBezTo>
                  <a:cubicBezTo>
                    <a:pt x="2744052" y="2258639"/>
                    <a:pt x="2623215" y="2309279"/>
                    <a:pt x="2498751" y="2342849"/>
                  </a:cubicBezTo>
                  <a:cubicBezTo>
                    <a:pt x="2374286" y="2376561"/>
                    <a:pt x="2246905" y="2394199"/>
                    <a:pt x="2120876" y="2399035"/>
                  </a:cubicBezTo>
                  <a:lnTo>
                    <a:pt x="2073651" y="2400316"/>
                  </a:lnTo>
                  <a:lnTo>
                    <a:pt x="2050038" y="2400813"/>
                  </a:lnTo>
                  <a:lnTo>
                    <a:pt x="2026567" y="2400458"/>
                  </a:lnTo>
                  <a:lnTo>
                    <a:pt x="1979626" y="2399320"/>
                  </a:lnTo>
                  <a:cubicBezTo>
                    <a:pt x="1963980" y="2398893"/>
                    <a:pt x="1948475" y="2398751"/>
                    <a:pt x="1932472" y="2397257"/>
                  </a:cubicBezTo>
                  <a:cubicBezTo>
                    <a:pt x="1900752" y="2394839"/>
                    <a:pt x="1869173" y="2392919"/>
                    <a:pt x="1837666" y="2389434"/>
                  </a:cubicBezTo>
                  <a:lnTo>
                    <a:pt x="1743500" y="2376845"/>
                  </a:lnTo>
                  <a:lnTo>
                    <a:pt x="1650329" y="2359420"/>
                  </a:lnTo>
                  <a:cubicBezTo>
                    <a:pt x="1619533" y="2352450"/>
                    <a:pt x="1588879" y="2344982"/>
                    <a:pt x="1558296" y="2337870"/>
                  </a:cubicBezTo>
                  <a:cubicBezTo>
                    <a:pt x="1527785" y="2330118"/>
                    <a:pt x="1497771" y="2320659"/>
                    <a:pt x="1467544" y="2312266"/>
                  </a:cubicBezTo>
                  <a:cubicBezTo>
                    <a:pt x="1452395" y="2308354"/>
                    <a:pt x="1437601" y="2302807"/>
                    <a:pt x="1422737" y="2297970"/>
                  </a:cubicBezTo>
                  <a:lnTo>
                    <a:pt x="1378143" y="2283177"/>
                  </a:lnTo>
                  <a:cubicBezTo>
                    <a:pt x="1259866" y="2242068"/>
                    <a:pt x="1145430" y="2191926"/>
                    <a:pt x="1035687" y="2133250"/>
                  </a:cubicBezTo>
                  <a:cubicBezTo>
                    <a:pt x="926087" y="2074503"/>
                    <a:pt x="820470" y="2008146"/>
                    <a:pt x="721894" y="1932187"/>
                  </a:cubicBezTo>
                  <a:cubicBezTo>
                    <a:pt x="696717" y="1913837"/>
                    <a:pt x="673247" y="1893354"/>
                    <a:pt x="649421" y="1873368"/>
                  </a:cubicBezTo>
                  <a:cubicBezTo>
                    <a:pt x="625168" y="1853810"/>
                    <a:pt x="602764" y="1832188"/>
                    <a:pt x="579934" y="1810994"/>
                  </a:cubicBezTo>
                  <a:lnTo>
                    <a:pt x="562864" y="1795062"/>
                  </a:lnTo>
                  <a:lnTo>
                    <a:pt x="554330" y="1787097"/>
                  </a:lnTo>
                  <a:lnTo>
                    <a:pt x="546150" y="1778775"/>
                  </a:lnTo>
                  <a:lnTo>
                    <a:pt x="513434" y="1745419"/>
                  </a:lnTo>
                  <a:cubicBezTo>
                    <a:pt x="502623" y="1734181"/>
                    <a:pt x="491244" y="1723584"/>
                    <a:pt x="480860" y="1711920"/>
                  </a:cubicBezTo>
                  <a:lnTo>
                    <a:pt x="449424" y="1677355"/>
                  </a:lnTo>
                  <a:cubicBezTo>
                    <a:pt x="439040" y="1665762"/>
                    <a:pt x="428229" y="1654453"/>
                    <a:pt x="418130" y="1642576"/>
                  </a:cubicBezTo>
                  <a:lnTo>
                    <a:pt x="388401" y="1606445"/>
                  </a:lnTo>
                  <a:cubicBezTo>
                    <a:pt x="378586" y="1594354"/>
                    <a:pt x="368486" y="1582406"/>
                    <a:pt x="358956" y="1570102"/>
                  </a:cubicBezTo>
                  <a:lnTo>
                    <a:pt x="331431" y="1532264"/>
                  </a:lnTo>
                  <a:lnTo>
                    <a:pt x="304262" y="1494143"/>
                  </a:lnTo>
                  <a:lnTo>
                    <a:pt x="279370" y="1454456"/>
                  </a:lnTo>
                  <a:cubicBezTo>
                    <a:pt x="271048" y="1441299"/>
                    <a:pt x="262940" y="1427928"/>
                    <a:pt x="254832" y="1414628"/>
                  </a:cubicBezTo>
                  <a:cubicBezTo>
                    <a:pt x="247080" y="1401114"/>
                    <a:pt x="239754" y="1387316"/>
                    <a:pt x="232215" y="1373661"/>
                  </a:cubicBezTo>
                  <a:cubicBezTo>
                    <a:pt x="172259" y="1264274"/>
                    <a:pt x="125958" y="1147918"/>
                    <a:pt x="91748" y="1029001"/>
                  </a:cubicBezTo>
                  <a:cubicBezTo>
                    <a:pt x="57325" y="910013"/>
                    <a:pt x="35348" y="788606"/>
                    <a:pt x="20341" y="667129"/>
                  </a:cubicBezTo>
                  <a:cubicBezTo>
                    <a:pt x="17354" y="636617"/>
                    <a:pt x="14296" y="606248"/>
                    <a:pt x="10811" y="575879"/>
                  </a:cubicBezTo>
                  <a:cubicBezTo>
                    <a:pt x="8748" y="545367"/>
                    <a:pt x="6899" y="514927"/>
                    <a:pt x="4481" y="484486"/>
                  </a:cubicBezTo>
                  <a:lnTo>
                    <a:pt x="3627" y="473035"/>
                  </a:lnTo>
                  <a:lnTo>
                    <a:pt x="3272" y="461585"/>
                  </a:lnTo>
                  <a:lnTo>
                    <a:pt x="2560" y="438683"/>
                  </a:lnTo>
                  <a:lnTo>
                    <a:pt x="853" y="392880"/>
                  </a:lnTo>
                  <a:cubicBezTo>
                    <a:pt x="640" y="385199"/>
                    <a:pt x="71" y="377660"/>
                    <a:pt x="0" y="369908"/>
                  </a:cubicBezTo>
                  <a:lnTo>
                    <a:pt x="71" y="346437"/>
                  </a:lnTo>
                  <a:lnTo>
                    <a:pt x="71" y="322967"/>
                  </a:lnTo>
                  <a:cubicBezTo>
                    <a:pt x="284" y="315143"/>
                    <a:pt x="711" y="307249"/>
                    <a:pt x="996" y="299425"/>
                  </a:cubicBezTo>
                  <a:cubicBezTo>
                    <a:pt x="3343" y="236624"/>
                    <a:pt x="10526" y="173325"/>
                    <a:pt x="23470" y="110452"/>
                  </a:cubicBezTo>
                  <a:cubicBezTo>
                    <a:pt x="29907" y="79052"/>
                    <a:pt x="37820" y="47776"/>
                    <a:pt x="47110" y="1678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16CCB46E-D377-4168-9A68-275BCDD258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48279" y="-24157"/>
              <a:ext cx="3952629" cy="2362693"/>
            </a:xfrm>
            <a:custGeom>
              <a:avLst/>
              <a:gdLst>
                <a:gd name="connsiteX0" fmla="*/ 60739 w 3952629"/>
                <a:gd name="connsiteY0" fmla="*/ 0 h 2362693"/>
                <a:gd name="connsiteX1" fmla="*/ 543464 w 3952629"/>
                <a:gd name="connsiteY1" fmla="*/ 0 h 2362693"/>
                <a:gd name="connsiteX2" fmla="*/ 522680 w 3952629"/>
                <a:gd name="connsiteY2" fmla="*/ 26813 h 2362693"/>
                <a:gd name="connsiteX3" fmla="*/ 426807 w 3952629"/>
                <a:gd name="connsiteY3" fmla="*/ 338543 h 2362693"/>
                <a:gd name="connsiteX4" fmla="*/ 554330 w 3952629"/>
                <a:gd name="connsiteY4" fmla="*/ 965276 h 2362693"/>
                <a:gd name="connsiteX5" fmla="*/ 902404 w 3952629"/>
                <a:gd name="connsiteY5" fmla="*/ 1475794 h 2362693"/>
                <a:gd name="connsiteX6" fmla="*/ 2024292 w 3952629"/>
                <a:gd name="connsiteY6" fmla="*/ 1936028 h 2362693"/>
                <a:gd name="connsiteX7" fmla="*/ 3069154 w 3952629"/>
                <a:gd name="connsiteY7" fmla="*/ 1529207 h 2362693"/>
                <a:gd name="connsiteX8" fmla="*/ 3217658 w 3952629"/>
                <a:gd name="connsiteY8" fmla="*/ 1337674 h 2362693"/>
                <a:gd name="connsiteX9" fmla="*/ 3293830 w 3952629"/>
                <a:gd name="connsiteY9" fmla="*/ 1087464 h 2362693"/>
                <a:gd name="connsiteX10" fmla="*/ 3485150 w 3952629"/>
                <a:gd name="connsiteY10" fmla="*/ 456678 h 2362693"/>
                <a:gd name="connsiteX11" fmla="*/ 3513414 w 3952629"/>
                <a:gd name="connsiteY11" fmla="*/ 96310 h 2362693"/>
                <a:gd name="connsiteX12" fmla="*/ 3487933 w 3952629"/>
                <a:gd name="connsiteY12" fmla="*/ 0 h 2362693"/>
                <a:gd name="connsiteX13" fmla="*/ 3928375 w 3952629"/>
                <a:gd name="connsiteY13" fmla="*/ 0 h 2362693"/>
                <a:gd name="connsiteX14" fmla="*/ 3932162 w 3952629"/>
                <a:gd name="connsiteY14" fmla="*/ 14296 h 2362693"/>
                <a:gd name="connsiteX15" fmla="*/ 3885499 w 3952629"/>
                <a:gd name="connsiteY15" fmla="*/ 604400 h 2362693"/>
                <a:gd name="connsiteX16" fmla="*/ 3370856 w 3952629"/>
                <a:gd name="connsiteY16" fmla="*/ 1830909 h 2362693"/>
                <a:gd name="connsiteX17" fmla="*/ 2024220 w 3952629"/>
                <a:gd name="connsiteY17" fmla="*/ 2362693 h 2362693"/>
                <a:gd name="connsiteX18" fmla="*/ 602622 w 3952629"/>
                <a:gd name="connsiteY18" fmla="*/ 1779487 h 2362693"/>
                <a:gd name="connsiteX19" fmla="*/ 0 w 3952629"/>
                <a:gd name="connsiteY19" fmla="*/ 338472 h 2362693"/>
                <a:gd name="connsiteX20" fmla="*/ 18147 w 3952629"/>
                <a:gd name="connsiteY20" fmla="*/ 142893 h 2362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952629" h="2362693">
                  <a:moveTo>
                    <a:pt x="60739" y="0"/>
                  </a:moveTo>
                  <a:lnTo>
                    <a:pt x="543464" y="0"/>
                  </a:lnTo>
                  <a:lnTo>
                    <a:pt x="522680" y="26813"/>
                  </a:lnTo>
                  <a:cubicBezTo>
                    <a:pt x="455469" y="125105"/>
                    <a:pt x="426807" y="218346"/>
                    <a:pt x="426807" y="338543"/>
                  </a:cubicBezTo>
                  <a:cubicBezTo>
                    <a:pt x="426807" y="556321"/>
                    <a:pt x="469694" y="767128"/>
                    <a:pt x="554330" y="965276"/>
                  </a:cubicBezTo>
                  <a:cubicBezTo>
                    <a:pt x="636121" y="1156880"/>
                    <a:pt x="753259" y="1328641"/>
                    <a:pt x="902404" y="1475794"/>
                  </a:cubicBezTo>
                  <a:cubicBezTo>
                    <a:pt x="1203181" y="1772588"/>
                    <a:pt x="1601610" y="1936028"/>
                    <a:pt x="2024292" y="1936028"/>
                  </a:cubicBezTo>
                  <a:cubicBezTo>
                    <a:pt x="2471511" y="1936028"/>
                    <a:pt x="2784023" y="1814337"/>
                    <a:pt x="3069154" y="1529207"/>
                  </a:cubicBezTo>
                  <a:cubicBezTo>
                    <a:pt x="3165525" y="1432836"/>
                    <a:pt x="3198312" y="1378285"/>
                    <a:pt x="3217658" y="1337674"/>
                  </a:cubicBezTo>
                  <a:cubicBezTo>
                    <a:pt x="3245893" y="1278429"/>
                    <a:pt x="3266021" y="1198345"/>
                    <a:pt x="3293830" y="1087464"/>
                  </a:cubicBezTo>
                  <a:cubicBezTo>
                    <a:pt x="3331098" y="939103"/>
                    <a:pt x="3382164" y="735834"/>
                    <a:pt x="3485150" y="456678"/>
                  </a:cubicBezTo>
                  <a:cubicBezTo>
                    <a:pt x="3527397" y="342206"/>
                    <a:pt x="3536838" y="223374"/>
                    <a:pt x="3513414" y="96310"/>
                  </a:cubicBezTo>
                  <a:lnTo>
                    <a:pt x="3487933" y="0"/>
                  </a:lnTo>
                  <a:lnTo>
                    <a:pt x="3928375" y="0"/>
                  </a:lnTo>
                  <a:lnTo>
                    <a:pt x="3932162" y="14296"/>
                  </a:lnTo>
                  <a:cubicBezTo>
                    <a:pt x="3967716" y="203579"/>
                    <a:pt x="3959858" y="402954"/>
                    <a:pt x="3885499" y="604400"/>
                  </a:cubicBezTo>
                  <a:cubicBezTo>
                    <a:pt x="3619571" y="1324872"/>
                    <a:pt x="3737137" y="1464628"/>
                    <a:pt x="3370856" y="1830909"/>
                  </a:cubicBezTo>
                  <a:cubicBezTo>
                    <a:pt x="3004503" y="2197190"/>
                    <a:pt x="2583173" y="2362693"/>
                    <a:pt x="2024220" y="2362693"/>
                  </a:cubicBezTo>
                  <a:cubicBezTo>
                    <a:pt x="1470175" y="2362693"/>
                    <a:pt x="968121" y="2140150"/>
                    <a:pt x="602622" y="1779487"/>
                  </a:cubicBezTo>
                  <a:cubicBezTo>
                    <a:pt x="230580" y="1412424"/>
                    <a:pt x="0" y="902403"/>
                    <a:pt x="0" y="338472"/>
                  </a:cubicBezTo>
                  <a:cubicBezTo>
                    <a:pt x="0" y="268603"/>
                    <a:pt x="6339" y="203698"/>
                    <a:pt x="18147" y="142893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14C162F3-BDBB-4E50-8067-E8FE902C17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48279" y="-24157"/>
              <a:ext cx="3952599" cy="2355436"/>
            </a:xfrm>
            <a:custGeom>
              <a:avLst/>
              <a:gdLst>
                <a:gd name="connsiteX0" fmla="*/ 58576 w 3952599"/>
                <a:gd name="connsiteY0" fmla="*/ 0 h 2355436"/>
                <a:gd name="connsiteX1" fmla="*/ 451628 w 3952599"/>
                <a:gd name="connsiteY1" fmla="*/ 0 h 2355436"/>
                <a:gd name="connsiteX2" fmla="*/ 415353 w 3952599"/>
                <a:gd name="connsiteY2" fmla="*/ 61589 h 2355436"/>
                <a:gd name="connsiteX3" fmla="*/ 355613 w 3952599"/>
                <a:gd name="connsiteY3" fmla="*/ 331073 h 2355436"/>
                <a:gd name="connsiteX4" fmla="*/ 488826 w 3952599"/>
                <a:gd name="connsiteY4" fmla="*/ 985757 h 2355436"/>
                <a:gd name="connsiteX5" fmla="*/ 852333 w 3952599"/>
                <a:gd name="connsiteY5" fmla="*/ 1518963 h 2355436"/>
                <a:gd name="connsiteX6" fmla="*/ 2024220 w 3952599"/>
                <a:gd name="connsiteY6" fmla="*/ 1999680 h 2355436"/>
                <a:gd name="connsiteX7" fmla="*/ 2639289 w 3952599"/>
                <a:gd name="connsiteY7" fmla="*/ 1895984 h 2355436"/>
                <a:gd name="connsiteX8" fmla="*/ 3119366 w 3952599"/>
                <a:gd name="connsiteY8" fmla="*/ 1572091 h 2355436"/>
                <a:gd name="connsiteX9" fmla="*/ 3281810 w 3952599"/>
                <a:gd name="connsiteY9" fmla="*/ 1360928 h 2355436"/>
                <a:gd name="connsiteX10" fmla="*/ 3362819 w 3952599"/>
                <a:gd name="connsiteY10" fmla="*/ 1097419 h 2355436"/>
                <a:gd name="connsiteX11" fmla="*/ 3551863 w 3952599"/>
                <a:gd name="connsiteY11" fmla="*/ 473958 h 2355436"/>
                <a:gd name="connsiteX12" fmla="*/ 3583808 w 3952599"/>
                <a:gd name="connsiteY12" fmla="*/ 77974 h 2355436"/>
                <a:gd name="connsiteX13" fmla="*/ 3563247 w 3952599"/>
                <a:gd name="connsiteY13" fmla="*/ 0 h 2355436"/>
                <a:gd name="connsiteX14" fmla="*/ 3930266 w 3952599"/>
                <a:gd name="connsiteY14" fmla="*/ 0 h 2355436"/>
                <a:gd name="connsiteX15" fmla="*/ 3932131 w 3952599"/>
                <a:gd name="connsiteY15" fmla="*/ 7039 h 2355436"/>
                <a:gd name="connsiteX16" fmla="*/ 3885499 w 3952599"/>
                <a:gd name="connsiteY16" fmla="*/ 597143 h 2355436"/>
                <a:gd name="connsiteX17" fmla="*/ 3370856 w 3952599"/>
                <a:gd name="connsiteY17" fmla="*/ 1823652 h 2355436"/>
                <a:gd name="connsiteX18" fmla="*/ 2024220 w 3952599"/>
                <a:gd name="connsiteY18" fmla="*/ 2355436 h 2355436"/>
                <a:gd name="connsiteX19" fmla="*/ 602622 w 3952599"/>
                <a:gd name="connsiteY19" fmla="*/ 1772230 h 2355436"/>
                <a:gd name="connsiteX20" fmla="*/ 0 w 3952599"/>
                <a:gd name="connsiteY20" fmla="*/ 331215 h 2355436"/>
                <a:gd name="connsiteX21" fmla="*/ 18147 w 3952599"/>
                <a:gd name="connsiteY21" fmla="*/ 135636 h 2355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952599" h="2355436">
                  <a:moveTo>
                    <a:pt x="58576" y="0"/>
                  </a:moveTo>
                  <a:lnTo>
                    <a:pt x="451628" y="0"/>
                  </a:lnTo>
                  <a:lnTo>
                    <a:pt x="415353" y="61589"/>
                  </a:lnTo>
                  <a:cubicBezTo>
                    <a:pt x="374377" y="144576"/>
                    <a:pt x="355613" y="230683"/>
                    <a:pt x="355613" y="331073"/>
                  </a:cubicBezTo>
                  <a:cubicBezTo>
                    <a:pt x="355613" y="558523"/>
                    <a:pt x="400420" y="778790"/>
                    <a:pt x="488826" y="985757"/>
                  </a:cubicBezTo>
                  <a:cubicBezTo>
                    <a:pt x="574244" y="1185896"/>
                    <a:pt x="696575" y="1365267"/>
                    <a:pt x="852333" y="1518963"/>
                  </a:cubicBezTo>
                  <a:cubicBezTo>
                    <a:pt x="1166553" y="1828915"/>
                    <a:pt x="1582762" y="1999680"/>
                    <a:pt x="2024220" y="1999680"/>
                  </a:cubicBezTo>
                  <a:cubicBezTo>
                    <a:pt x="2261130" y="1999680"/>
                    <a:pt x="2462336" y="1965755"/>
                    <a:pt x="2639289" y="1895984"/>
                  </a:cubicBezTo>
                  <a:cubicBezTo>
                    <a:pt x="2812828" y="1827564"/>
                    <a:pt x="2969867" y="1721591"/>
                    <a:pt x="3119366" y="1572091"/>
                  </a:cubicBezTo>
                  <a:cubicBezTo>
                    <a:pt x="3223348" y="1468181"/>
                    <a:pt x="3259833" y="1407016"/>
                    <a:pt x="3281810" y="1360928"/>
                  </a:cubicBezTo>
                  <a:cubicBezTo>
                    <a:pt x="3313104" y="1295282"/>
                    <a:pt x="3333943" y="1212282"/>
                    <a:pt x="3362819" y="1097419"/>
                  </a:cubicBezTo>
                  <a:cubicBezTo>
                    <a:pt x="3399660" y="950622"/>
                    <a:pt x="3450157" y="749487"/>
                    <a:pt x="3551863" y="473958"/>
                  </a:cubicBezTo>
                  <a:cubicBezTo>
                    <a:pt x="3598537" y="347485"/>
                    <a:pt x="3609205" y="216930"/>
                    <a:pt x="3583808" y="77974"/>
                  </a:cubicBezTo>
                  <a:lnTo>
                    <a:pt x="3563247" y="0"/>
                  </a:lnTo>
                  <a:lnTo>
                    <a:pt x="3930266" y="0"/>
                  </a:lnTo>
                  <a:lnTo>
                    <a:pt x="3932131" y="7039"/>
                  </a:lnTo>
                  <a:cubicBezTo>
                    <a:pt x="3967683" y="196322"/>
                    <a:pt x="3959831" y="395697"/>
                    <a:pt x="3885499" y="597143"/>
                  </a:cubicBezTo>
                  <a:cubicBezTo>
                    <a:pt x="3619571" y="1317615"/>
                    <a:pt x="3737137" y="1457371"/>
                    <a:pt x="3370856" y="1823652"/>
                  </a:cubicBezTo>
                  <a:cubicBezTo>
                    <a:pt x="3004503" y="2189933"/>
                    <a:pt x="2583173" y="2355436"/>
                    <a:pt x="2024220" y="2355436"/>
                  </a:cubicBezTo>
                  <a:cubicBezTo>
                    <a:pt x="1470175" y="2355436"/>
                    <a:pt x="968121" y="2132893"/>
                    <a:pt x="602622" y="1772230"/>
                  </a:cubicBezTo>
                  <a:cubicBezTo>
                    <a:pt x="230580" y="1405167"/>
                    <a:pt x="0" y="895146"/>
                    <a:pt x="0" y="331215"/>
                  </a:cubicBezTo>
                  <a:cubicBezTo>
                    <a:pt x="0" y="261346"/>
                    <a:pt x="6339" y="196441"/>
                    <a:pt x="18147" y="135636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52" name="Freeform: Shape 51">
              <a:extLst>
                <a:ext uri="{FF2B5EF4-FFF2-40B4-BE49-F238E27FC236}">
                  <a16:creationId xmlns:a16="http://schemas.microsoft.com/office/drawing/2014/main" id="{CAFC7818-B47B-4EFA-9E41-0AE3BC65DB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23319" y="-24157"/>
              <a:ext cx="4353551" cy="2522814"/>
            </a:xfrm>
            <a:custGeom>
              <a:avLst/>
              <a:gdLst>
                <a:gd name="connsiteX0" fmla="*/ 36983 w 4353551"/>
                <a:gd name="connsiteY0" fmla="*/ 0 h 2522814"/>
                <a:gd name="connsiteX1" fmla="*/ 370548 w 4353551"/>
                <a:gd name="connsiteY1" fmla="*/ 0 h 2522814"/>
                <a:gd name="connsiteX2" fmla="*/ 369138 w 4353551"/>
                <a:gd name="connsiteY2" fmla="*/ 2842 h 2522814"/>
                <a:gd name="connsiteX3" fmla="*/ 338508 w 4353551"/>
                <a:gd name="connsiteY3" fmla="*/ 84383 h 2522814"/>
                <a:gd name="connsiteX4" fmla="*/ 302709 w 4353551"/>
                <a:gd name="connsiteY4" fmla="*/ 256626 h 2522814"/>
                <a:gd name="connsiteX5" fmla="*/ 300389 w 4353551"/>
                <a:gd name="connsiteY5" fmla="*/ 278781 h 2522814"/>
                <a:gd name="connsiteX6" fmla="*/ 299052 w 4353551"/>
                <a:gd name="connsiteY6" fmla="*/ 301076 h 2522814"/>
                <a:gd name="connsiteX7" fmla="*/ 297645 w 4353551"/>
                <a:gd name="connsiteY7" fmla="*/ 323441 h 2522814"/>
                <a:gd name="connsiteX8" fmla="*/ 297293 w 4353551"/>
                <a:gd name="connsiteY8" fmla="*/ 346299 h 2522814"/>
                <a:gd name="connsiteX9" fmla="*/ 296731 w 4353551"/>
                <a:gd name="connsiteY9" fmla="*/ 392156 h 2522814"/>
                <a:gd name="connsiteX10" fmla="*/ 296450 w 4353551"/>
                <a:gd name="connsiteY10" fmla="*/ 415084 h 2522814"/>
                <a:gd name="connsiteX11" fmla="*/ 296309 w 4353551"/>
                <a:gd name="connsiteY11" fmla="*/ 426548 h 2522814"/>
                <a:gd name="connsiteX12" fmla="*/ 296731 w 4353551"/>
                <a:gd name="connsiteY12" fmla="*/ 438012 h 2522814"/>
                <a:gd name="connsiteX13" fmla="*/ 300529 w 4353551"/>
                <a:gd name="connsiteY13" fmla="*/ 529866 h 2522814"/>
                <a:gd name="connsiteX14" fmla="*/ 309250 w 4353551"/>
                <a:gd name="connsiteY14" fmla="*/ 621438 h 2522814"/>
                <a:gd name="connsiteX15" fmla="*/ 322684 w 4353551"/>
                <a:gd name="connsiteY15" fmla="*/ 712589 h 2522814"/>
                <a:gd name="connsiteX16" fmla="*/ 324442 w 4353551"/>
                <a:gd name="connsiteY16" fmla="*/ 723983 h 2522814"/>
                <a:gd name="connsiteX17" fmla="*/ 326763 w 4353551"/>
                <a:gd name="connsiteY17" fmla="*/ 735235 h 2522814"/>
                <a:gd name="connsiteX18" fmla="*/ 331405 w 4353551"/>
                <a:gd name="connsiteY18" fmla="*/ 757813 h 2522814"/>
                <a:gd name="connsiteX19" fmla="*/ 340689 w 4353551"/>
                <a:gd name="connsiteY19" fmla="*/ 803035 h 2522814"/>
                <a:gd name="connsiteX20" fmla="*/ 390414 w 4353551"/>
                <a:gd name="connsiteY20" fmla="*/ 980905 h 2522814"/>
                <a:gd name="connsiteX21" fmla="*/ 397517 w 4353551"/>
                <a:gd name="connsiteY21" fmla="*/ 1002919 h 2522814"/>
                <a:gd name="connsiteX22" fmla="*/ 405535 w 4353551"/>
                <a:gd name="connsiteY22" fmla="*/ 1024582 h 2522814"/>
                <a:gd name="connsiteX23" fmla="*/ 421922 w 4353551"/>
                <a:gd name="connsiteY23" fmla="*/ 1067836 h 2522814"/>
                <a:gd name="connsiteX24" fmla="*/ 458002 w 4353551"/>
                <a:gd name="connsiteY24" fmla="*/ 1153078 h 2522814"/>
                <a:gd name="connsiteX25" fmla="*/ 467427 w 4353551"/>
                <a:gd name="connsiteY25" fmla="*/ 1174247 h 2522814"/>
                <a:gd name="connsiteX26" fmla="*/ 477273 w 4353551"/>
                <a:gd name="connsiteY26" fmla="*/ 1195207 h 2522814"/>
                <a:gd name="connsiteX27" fmla="*/ 498161 w 4353551"/>
                <a:gd name="connsiteY27" fmla="*/ 1236492 h 2522814"/>
                <a:gd name="connsiteX28" fmla="*/ 519613 w 4353551"/>
                <a:gd name="connsiteY28" fmla="*/ 1277566 h 2522814"/>
                <a:gd name="connsiteX29" fmla="*/ 542752 w 4353551"/>
                <a:gd name="connsiteY29" fmla="*/ 1317655 h 2522814"/>
                <a:gd name="connsiteX30" fmla="*/ 760148 w 4353551"/>
                <a:gd name="connsiteY30" fmla="*/ 1616777 h 2522814"/>
                <a:gd name="connsiteX31" fmla="*/ 1349319 w 4353551"/>
                <a:gd name="connsiteY31" fmla="*/ 2050725 h 2522814"/>
                <a:gd name="connsiteX32" fmla="*/ 1692258 w 4353551"/>
                <a:gd name="connsiteY32" fmla="*/ 2171978 h 2522814"/>
                <a:gd name="connsiteX33" fmla="*/ 1736427 w 4353551"/>
                <a:gd name="connsiteY33" fmla="*/ 2182247 h 2522814"/>
                <a:gd name="connsiteX34" fmla="*/ 1780595 w 4353551"/>
                <a:gd name="connsiteY34" fmla="*/ 2192093 h 2522814"/>
                <a:gd name="connsiteX35" fmla="*/ 1825045 w 4353551"/>
                <a:gd name="connsiteY35" fmla="*/ 2200392 h 2522814"/>
                <a:gd name="connsiteX36" fmla="*/ 1847270 w 4353551"/>
                <a:gd name="connsiteY36" fmla="*/ 2204542 h 2522814"/>
                <a:gd name="connsiteX37" fmla="*/ 1869565 w 4353551"/>
                <a:gd name="connsiteY37" fmla="*/ 2208269 h 2522814"/>
                <a:gd name="connsiteX38" fmla="*/ 1958958 w 4353551"/>
                <a:gd name="connsiteY38" fmla="*/ 2220788 h 2522814"/>
                <a:gd name="connsiteX39" fmla="*/ 2048630 w 4353551"/>
                <a:gd name="connsiteY39" fmla="*/ 2229299 h 2522814"/>
                <a:gd name="connsiteX40" fmla="*/ 2138515 w 4353551"/>
                <a:gd name="connsiteY40" fmla="*/ 2233729 h 2522814"/>
                <a:gd name="connsiteX41" fmla="*/ 2228400 w 4353551"/>
                <a:gd name="connsiteY41" fmla="*/ 2234644 h 2522814"/>
                <a:gd name="connsiteX42" fmla="*/ 2409434 w 4353551"/>
                <a:gd name="connsiteY42" fmla="*/ 2226836 h 2522814"/>
                <a:gd name="connsiteX43" fmla="*/ 2763626 w 4353551"/>
                <a:gd name="connsiteY43" fmla="*/ 2172189 h 2522814"/>
                <a:gd name="connsiteX44" fmla="*/ 3098969 w 4353551"/>
                <a:gd name="connsiteY44" fmla="*/ 2053750 h 2522814"/>
                <a:gd name="connsiteX45" fmla="*/ 3405757 w 4353551"/>
                <a:gd name="connsiteY45" fmla="*/ 1866174 h 2522814"/>
                <a:gd name="connsiteX46" fmla="*/ 3441697 w 4353551"/>
                <a:gd name="connsiteY46" fmla="*/ 1838182 h 2522814"/>
                <a:gd name="connsiteX47" fmla="*/ 3477355 w 4353551"/>
                <a:gd name="connsiteY47" fmla="*/ 1809627 h 2522814"/>
                <a:gd name="connsiteX48" fmla="*/ 3512240 w 4353551"/>
                <a:gd name="connsiteY48" fmla="*/ 1779947 h 2522814"/>
                <a:gd name="connsiteX49" fmla="*/ 3546632 w 4353551"/>
                <a:gd name="connsiteY49" fmla="*/ 1749705 h 2522814"/>
                <a:gd name="connsiteX50" fmla="*/ 3674004 w 4353551"/>
                <a:gd name="connsiteY50" fmla="*/ 1620013 h 2522814"/>
                <a:gd name="connsiteX51" fmla="*/ 3776056 w 4353551"/>
                <a:gd name="connsiteY51" fmla="*/ 1472174 h 2522814"/>
                <a:gd name="connsiteX52" fmla="*/ 3796522 w 4353551"/>
                <a:gd name="connsiteY52" fmla="*/ 1431733 h 2522814"/>
                <a:gd name="connsiteX53" fmla="*/ 3814456 w 4353551"/>
                <a:gd name="connsiteY53" fmla="*/ 1389745 h 2522814"/>
                <a:gd name="connsiteX54" fmla="*/ 3830984 w 4353551"/>
                <a:gd name="connsiteY54" fmla="*/ 1346772 h 2522814"/>
                <a:gd name="connsiteX55" fmla="*/ 3846246 w 4353551"/>
                <a:gd name="connsiteY55" fmla="*/ 1302956 h 2522814"/>
                <a:gd name="connsiteX56" fmla="*/ 3900402 w 4353551"/>
                <a:gd name="connsiteY56" fmla="*/ 1123258 h 2522814"/>
                <a:gd name="connsiteX57" fmla="*/ 3926918 w 4353551"/>
                <a:gd name="connsiteY57" fmla="*/ 1032670 h 2522814"/>
                <a:gd name="connsiteX58" fmla="*/ 3954206 w 4353551"/>
                <a:gd name="connsiteY58" fmla="*/ 942223 h 2522814"/>
                <a:gd name="connsiteX59" fmla="*/ 4074685 w 4353551"/>
                <a:gd name="connsiteY59" fmla="*/ 585076 h 2522814"/>
                <a:gd name="connsiteX60" fmla="*/ 4135310 w 4353551"/>
                <a:gd name="connsiteY60" fmla="*/ 219983 h 2522814"/>
                <a:gd name="connsiteX61" fmla="*/ 4114634 w 4353551"/>
                <a:gd name="connsiteY61" fmla="*/ 35994 h 2522814"/>
                <a:gd name="connsiteX62" fmla="*/ 4106672 w 4353551"/>
                <a:gd name="connsiteY62" fmla="*/ 0 h 2522814"/>
                <a:gd name="connsiteX63" fmla="*/ 4316568 w 4353551"/>
                <a:gd name="connsiteY63" fmla="*/ 0 h 2522814"/>
                <a:gd name="connsiteX64" fmla="*/ 4342312 w 4353551"/>
                <a:gd name="connsiteY64" fmla="*/ 168682 h 2522814"/>
                <a:gd name="connsiteX65" fmla="*/ 4353551 w 4353551"/>
                <a:gd name="connsiteY65" fmla="*/ 391242 h 2522814"/>
                <a:gd name="connsiteX66" fmla="*/ 2824077 w 4353551"/>
                <a:gd name="connsiteY66" fmla="*/ 2470152 h 2522814"/>
                <a:gd name="connsiteX67" fmla="*/ 2619271 w 4353551"/>
                <a:gd name="connsiteY67" fmla="*/ 2522814 h 2522814"/>
                <a:gd name="connsiteX68" fmla="*/ 1734280 w 4353551"/>
                <a:gd name="connsiteY68" fmla="*/ 2522814 h 2522814"/>
                <a:gd name="connsiteX69" fmla="*/ 1529475 w 4353551"/>
                <a:gd name="connsiteY69" fmla="*/ 2470152 h 2522814"/>
                <a:gd name="connsiteX70" fmla="*/ 0 w 4353551"/>
                <a:gd name="connsiteY70" fmla="*/ 391242 h 2522814"/>
                <a:gd name="connsiteX71" fmla="*/ 11239 w 4353551"/>
                <a:gd name="connsiteY71" fmla="*/ 168682 h 2522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4353551" h="2522814">
                  <a:moveTo>
                    <a:pt x="36983" y="0"/>
                  </a:moveTo>
                  <a:lnTo>
                    <a:pt x="370548" y="0"/>
                  </a:lnTo>
                  <a:lnTo>
                    <a:pt x="369138" y="2842"/>
                  </a:lnTo>
                  <a:cubicBezTo>
                    <a:pt x="357568" y="29436"/>
                    <a:pt x="347335" y="56637"/>
                    <a:pt x="338508" y="84383"/>
                  </a:cubicBezTo>
                  <a:cubicBezTo>
                    <a:pt x="320855" y="139875"/>
                    <a:pt x="309110" y="197688"/>
                    <a:pt x="302709" y="256626"/>
                  </a:cubicBezTo>
                  <a:lnTo>
                    <a:pt x="300389" y="278781"/>
                  </a:lnTo>
                  <a:lnTo>
                    <a:pt x="299052" y="301076"/>
                  </a:lnTo>
                  <a:lnTo>
                    <a:pt x="297645" y="323441"/>
                  </a:lnTo>
                  <a:cubicBezTo>
                    <a:pt x="297364" y="330968"/>
                    <a:pt x="297435" y="338704"/>
                    <a:pt x="297293" y="346299"/>
                  </a:cubicBezTo>
                  <a:lnTo>
                    <a:pt x="296731" y="392156"/>
                  </a:lnTo>
                  <a:lnTo>
                    <a:pt x="296450" y="415084"/>
                  </a:lnTo>
                  <a:lnTo>
                    <a:pt x="296309" y="426548"/>
                  </a:lnTo>
                  <a:lnTo>
                    <a:pt x="296731" y="438012"/>
                  </a:lnTo>
                  <a:cubicBezTo>
                    <a:pt x="298068" y="468606"/>
                    <a:pt x="298981" y="499201"/>
                    <a:pt x="300529" y="529866"/>
                  </a:cubicBezTo>
                  <a:lnTo>
                    <a:pt x="309250" y="621438"/>
                  </a:lnTo>
                  <a:cubicBezTo>
                    <a:pt x="313189" y="651892"/>
                    <a:pt x="318183" y="682205"/>
                    <a:pt x="322684" y="712589"/>
                  </a:cubicBezTo>
                  <a:lnTo>
                    <a:pt x="324442" y="723983"/>
                  </a:lnTo>
                  <a:lnTo>
                    <a:pt x="326763" y="735235"/>
                  </a:lnTo>
                  <a:lnTo>
                    <a:pt x="331405" y="757813"/>
                  </a:lnTo>
                  <a:lnTo>
                    <a:pt x="340689" y="803035"/>
                  </a:lnTo>
                  <a:cubicBezTo>
                    <a:pt x="354754" y="862888"/>
                    <a:pt x="370439" y="922600"/>
                    <a:pt x="390414" y="980905"/>
                  </a:cubicBezTo>
                  <a:lnTo>
                    <a:pt x="397517" y="1002919"/>
                  </a:lnTo>
                  <a:cubicBezTo>
                    <a:pt x="399838" y="1010234"/>
                    <a:pt x="402862" y="1017337"/>
                    <a:pt x="405535" y="1024582"/>
                  </a:cubicBezTo>
                  <a:lnTo>
                    <a:pt x="421922" y="1067836"/>
                  </a:lnTo>
                  <a:cubicBezTo>
                    <a:pt x="432261" y="1096953"/>
                    <a:pt x="445624" y="1124804"/>
                    <a:pt x="458002" y="1153078"/>
                  </a:cubicBezTo>
                  <a:lnTo>
                    <a:pt x="467427" y="1174247"/>
                  </a:lnTo>
                  <a:cubicBezTo>
                    <a:pt x="470451" y="1181352"/>
                    <a:pt x="473687" y="1188384"/>
                    <a:pt x="477273" y="1195207"/>
                  </a:cubicBezTo>
                  <a:lnTo>
                    <a:pt x="498161" y="1236492"/>
                  </a:lnTo>
                  <a:cubicBezTo>
                    <a:pt x="505336" y="1250207"/>
                    <a:pt x="512018" y="1264132"/>
                    <a:pt x="519613" y="1277566"/>
                  </a:cubicBezTo>
                  <a:lnTo>
                    <a:pt x="542752" y="1317655"/>
                  </a:lnTo>
                  <a:cubicBezTo>
                    <a:pt x="604504" y="1424630"/>
                    <a:pt x="677719" y="1524994"/>
                    <a:pt x="760148" y="1616777"/>
                  </a:cubicBezTo>
                  <a:cubicBezTo>
                    <a:pt x="924725" y="1800836"/>
                    <a:pt x="1127914" y="1948533"/>
                    <a:pt x="1349319" y="2050725"/>
                  </a:cubicBezTo>
                  <a:cubicBezTo>
                    <a:pt x="1460022" y="2101927"/>
                    <a:pt x="1574944" y="2142579"/>
                    <a:pt x="1692258" y="2171978"/>
                  </a:cubicBezTo>
                  <a:lnTo>
                    <a:pt x="1736427" y="2182247"/>
                  </a:lnTo>
                  <a:cubicBezTo>
                    <a:pt x="1751127" y="2185551"/>
                    <a:pt x="1765685" y="2189702"/>
                    <a:pt x="1780595" y="2192093"/>
                  </a:cubicBezTo>
                  <a:lnTo>
                    <a:pt x="1825045" y="2200392"/>
                  </a:lnTo>
                  <a:lnTo>
                    <a:pt x="1847270" y="2204542"/>
                  </a:lnTo>
                  <a:cubicBezTo>
                    <a:pt x="1854655" y="2205948"/>
                    <a:pt x="1862040" y="2207425"/>
                    <a:pt x="1869565" y="2208269"/>
                  </a:cubicBezTo>
                  <a:cubicBezTo>
                    <a:pt x="1899456" y="2212418"/>
                    <a:pt x="1929137" y="2216920"/>
                    <a:pt x="1958958" y="2220788"/>
                  </a:cubicBezTo>
                  <a:cubicBezTo>
                    <a:pt x="1988919" y="2223390"/>
                    <a:pt x="2018810" y="2226274"/>
                    <a:pt x="2048630" y="2229299"/>
                  </a:cubicBezTo>
                  <a:lnTo>
                    <a:pt x="2138515" y="2233729"/>
                  </a:lnTo>
                  <a:cubicBezTo>
                    <a:pt x="2168476" y="2234573"/>
                    <a:pt x="2198438" y="2234292"/>
                    <a:pt x="2228400" y="2234644"/>
                  </a:cubicBezTo>
                  <a:cubicBezTo>
                    <a:pt x="2288604" y="2233659"/>
                    <a:pt x="2349511" y="2231479"/>
                    <a:pt x="2409434" y="2226836"/>
                  </a:cubicBezTo>
                  <a:cubicBezTo>
                    <a:pt x="2529561" y="2217835"/>
                    <a:pt x="2648140" y="2200462"/>
                    <a:pt x="2763626" y="2172189"/>
                  </a:cubicBezTo>
                  <a:cubicBezTo>
                    <a:pt x="2879111" y="2143986"/>
                    <a:pt x="2991361" y="2104670"/>
                    <a:pt x="3098969" y="2053750"/>
                  </a:cubicBezTo>
                  <a:cubicBezTo>
                    <a:pt x="3206507" y="2002689"/>
                    <a:pt x="3308910" y="1939179"/>
                    <a:pt x="3405757" y="1866174"/>
                  </a:cubicBezTo>
                  <a:lnTo>
                    <a:pt x="3441697" y="1838182"/>
                  </a:lnTo>
                  <a:cubicBezTo>
                    <a:pt x="3453724" y="1828828"/>
                    <a:pt x="3465961" y="1819755"/>
                    <a:pt x="3477355" y="1809627"/>
                  </a:cubicBezTo>
                  <a:lnTo>
                    <a:pt x="3512240" y="1779947"/>
                  </a:lnTo>
                  <a:cubicBezTo>
                    <a:pt x="3523845" y="1769960"/>
                    <a:pt x="3535731" y="1760254"/>
                    <a:pt x="3546632" y="1749705"/>
                  </a:cubicBezTo>
                  <a:cubicBezTo>
                    <a:pt x="3591574" y="1708420"/>
                    <a:pt x="3635602" y="1666150"/>
                    <a:pt x="3674004" y="1620013"/>
                  </a:cubicBezTo>
                  <a:cubicBezTo>
                    <a:pt x="3713952" y="1574719"/>
                    <a:pt x="3747008" y="1524994"/>
                    <a:pt x="3776056" y="1472174"/>
                  </a:cubicBezTo>
                  <a:cubicBezTo>
                    <a:pt x="3782947" y="1458740"/>
                    <a:pt x="3789840" y="1445307"/>
                    <a:pt x="3796522" y="1431733"/>
                  </a:cubicBezTo>
                  <a:lnTo>
                    <a:pt x="3814456" y="1389745"/>
                  </a:lnTo>
                  <a:cubicBezTo>
                    <a:pt x="3820786" y="1375890"/>
                    <a:pt x="3825499" y="1361120"/>
                    <a:pt x="3830984" y="1346772"/>
                  </a:cubicBezTo>
                  <a:cubicBezTo>
                    <a:pt x="3836330" y="1332284"/>
                    <a:pt x="3841675" y="1317866"/>
                    <a:pt x="3846246" y="1302956"/>
                  </a:cubicBezTo>
                  <a:cubicBezTo>
                    <a:pt x="3865799" y="1244087"/>
                    <a:pt x="3883030" y="1183602"/>
                    <a:pt x="3900402" y="1123258"/>
                  </a:cubicBezTo>
                  <a:lnTo>
                    <a:pt x="3926918" y="1032670"/>
                  </a:lnTo>
                  <a:lnTo>
                    <a:pt x="3954206" y="942223"/>
                  </a:lnTo>
                  <a:cubicBezTo>
                    <a:pt x="3991271" y="821884"/>
                    <a:pt x="4032416" y="702953"/>
                    <a:pt x="4074685" y="585076"/>
                  </a:cubicBezTo>
                  <a:cubicBezTo>
                    <a:pt x="4117376" y="468255"/>
                    <a:pt x="4138265" y="343768"/>
                    <a:pt x="4135310" y="219983"/>
                  </a:cubicBezTo>
                  <a:cubicBezTo>
                    <a:pt x="4134044" y="158091"/>
                    <a:pt x="4126871" y="96480"/>
                    <a:pt x="4114634" y="35994"/>
                  </a:cubicBezTo>
                  <a:lnTo>
                    <a:pt x="4106672" y="0"/>
                  </a:lnTo>
                  <a:lnTo>
                    <a:pt x="4316568" y="0"/>
                  </a:lnTo>
                  <a:lnTo>
                    <a:pt x="4342312" y="168682"/>
                  </a:lnTo>
                  <a:cubicBezTo>
                    <a:pt x="4349744" y="241858"/>
                    <a:pt x="4353551" y="316105"/>
                    <a:pt x="4353551" y="391242"/>
                  </a:cubicBezTo>
                  <a:cubicBezTo>
                    <a:pt x="4353551" y="1368017"/>
                    <a:pt x="3710169" y="2194544"/>
                    <a:pt x="2824077" y="2470152"/>
                  </a:cubicBezTo>
                  <a:lnTo>
                    <a:pt x="2619271" y="2522814"/>
                  </a:lnTo>
                  <a:lnTo>
                    <a:pt x="1734280" y="2522814"/>
                  </a:lnTo>
                  <a:lnTo>
                    <a:pt x="1529475" y="2470152"/>
                  </a:lnTo>
                  <a:cubicBezTo>
                    <a:pt x="643383" y="2194544"/>
                    <a:pt x="0" y="1368017"/>
                    <a:pt x="0" y="391242"/>
                  </a:cubicBezTo>
                  <a:cubicBezTo>
                    <a:pt x="0" y="316105"/>
                    <a:pt x="3807" y="241858"/>
                    <a:pt x="11239" y="16868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252014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>
            <a:extLst>
              <a:ext uri="{FF2B5EF4-FFF2-40B4-BE49-F238E27FC236}">
                <a16:creationId xmlns:a16="http://schemas.microsoft.com/office/drawing/2014/main" id="{079A75E2-32EB-4387-9DAB-DDDA8A498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300" dirty="0">
                <a:solidFill>
                  <a:schemeClr val="tx2"/>
                </a:solidFill>
                <a:latin typeface="Arial" panose="020B0604020202020204" pitchFamily="34" charset="0"/>
              </a:rPr>
              <a:t>Kertészet és Szőlészet, 2010 (59. évfolyam, 1-26. szám)2010-01-13 / 2. szám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DD400153-A47D-466A-B591-4BDB63DC97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337" t="33334" r="24005" b="11019"/>
          <a:stretch/>
        </p:blipFill>
        <p:spPr>
          <a:xfrm>
            <a:off x="2967134" y="2286000"/>
            <a:ext cx="6298163" cy="381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9789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16D0164-9DBB-450A-B376-E3419D9EF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469294" cy="3451095"/>
          </a:xfrm>
        </p:spPr>
        <p:txBody>
          <a:bodyPr>
            <a:normAutofit/>
          </a:bodyPr>
          <a:lstStyle/>
          <a:p>
            <a:r>
              <a:rPr lang="hu-HU" sz="3600" dirty="0">
                <a:solidFill>
                  <a:schemeClr val="tx2"/>
                </a:solidFill>
                <a:latin typeface="Arial" panose="020B0604020202020204" pitchFamily="34" charset="0"/>
              </a:rPr>
              <a:t>Lőrincz-Barócsi (2010): A szőlő metszése és zöldmunkái</a:t>
            </a: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2F2ED7CF-24D7-4D88-BB98-5AA10A35B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069" y="639471"/>
            <a:ext cx="4313999" cy="5751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20758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63F5877B-98C7-49DD-83AB-0F6F57CB6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8FD0AFE3-3B94-457A-8D72-10D519F71E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3" b="1984"/>
          <a:stretch/>
        </p:blipFill>
        <p:spPr>
          <a:xfrm>
            <a:off x="7364078" y="-18"/>
            <a:ext cx="4827922" cy="6857999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6" name="Kép 5" descr="A képen ruházat, ég, épület, kegyhely látható&#10;&#10;Automatikusan generált leírás">
            <a:extLst>
              <a:ext uri="{FF2B5EF4-FFF2-40B4-BE49-F238E27FC236}">
                <a16:creationId xmlns:a16="http://schemas.microsoft.com/office/drawing/2014/main" id="{EFF4F184-E770-2332-441D-D7EBE554A8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6"/>
          <a:stretch/>
        </p:blipFill>
        <p:spPr>
          <a:xfrm>
            <a:off x="3119360" y="18"/>
            <a:ext cx="4966290" cy="6857999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</p:spPr>
      </p:pic>
      <p:sp useBgFill="1">
        <p:nvSpPr>
          <p:cNvPr id="24" name="Freeform: Shape 23">
            <a:extLst>
              <a:ext uri="{FF2B5EF4-FFF2-40B4-BE49-F238E27FC236}">
                <a16:creationId xmlns:a16="http://schemas.microsoft.com/office/drawing/2014/main" id="{4EA91930-66BC-4C41-B4F5-C31EB216F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6" name="Freeform: Shape 25">
            <a:extLst>
              <a:ext uri="{FF2B5EF4-FFF2-40B4-BE49-F238E27FC236}">
                <a16:creationId xmlns:a16="http://schemas.microsoft.com/office/drawing/2014/main" id="{6313CF8F-B436-401E-9575-DE0F8E8B5B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4BD9E7A8-CF90-4BD3-ACB5-08483C677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872" y="681036"/>
            <a:ext cx="2804504" cy="1325563"/>
          </a:xfrm>
        </p:spPr>
        <p:txBody>
          <a:bodyPr anchor="ctr">
            <a:normAutofit/>
          </a:bodyPr>
          <a:lstStyle/>
          <a:p>
            <a:r>
              <a:rPr lang="hu-HU" sz="2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2017-2020:</a:t>
            </a:r>
            <a:br>
              <a:rPr lang="hu-HU" sz="2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</a:t>
            </a:r>
            <a:r>
              <a:rPr lang="hu-HU" sz="28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Bálo</a:t>
            </a:r>
            <a:r>
              <a:rPr lang="hu-HU" sz="2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Borbála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A38CFE9-C30A-4551-ACCB-D5808FBC39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C061BCD-F233-4385-85C5-ABF7E23430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258171"/>
            <a:ext cx="2804504" cy="3918792"/>
          </a:xfrm>
        </p:spPr>
        <p:txBody>
          <a:bodyPr>
            <a:normAutofit/>
          </a:bodyPr>
          <a:lstStyle/>
          <a:p>
            <a:r>
              <a:rPr lang="hu-HU" sz="2000" dirty="0">
                <a:solidFill>
                  <a:schemeClr val="tx2">
                    <a:lumMod val="75000"/>
                  </a:schemeClr>
                </a:solidFill>
              </a:rPr>
              <a:t>Szőlész-borász </a:t>
            </a:r>
            <a:r>
              <a:rPr lang="hu-HU" sz="2000" dirty="0" err="1">
                <a:solidFill>
                  <a:schemeClr val="tx2">
                    <a:lumMod val="75000"/>
                  </a:schemeClr>
                </a:solidFill>
              </a:rPr>
              <a:t>MSc</a:t>
            </a:r>
            <a:r>
              <a:rPr lang="hu-HU" sz="2000" dirty="0">
                <a:solidFill>
                  <a:schemeClr val="tx2">
                    <a:lumMod val="75000"/>
                  </a:schemeClr>
                </a:solidFill>
              </a:rPr>
              <a:t> indítása</a:t>
            </a:r>
          </a:p>
          <a:p>
            <a:r>
              <a:rPr lang="hu-HU" sz="2000" dirty="0" err="1">
                <a:solidFill>
                  <a:schemeClr val="tx2">
                    <a:lumMod val="75000"/>
                  </a:schemeClr>
                </a:solidFill>
              </a:rPr>
              <a:t>Vitalis</a:t>
            </a:r>
            <a:r>
              <a:rPr lang="hu-HU" sz="2000" dirty="0">
                <a:solidFill>
                  <a:schemeClr val="tx2">
                    <a:lumMod val="75000"/>
                  </a:schemeClr>
                </a:solidFill>
              </a:rPr>
              <a:t> és </a:t>
            </a:r>
            <a:r>
              <a:rPr lang="hu-HU" sz="2000" dirty="0" err="1">
                <a:solidFill>
                  <a:schemeClr val="tx2">
                    <a:lumMod val="75000"/>
                  </a:schemeClr>
                </a:solidFill>
              </a:rPr>
              <a:t>Paulus</a:t>
            </a:r>
            <a:r>
              <a:rPr lang="hu-HU" sz="2000" dirty="0">
                <a:solidFill>
                  <a:schemeClr val="tx2">
                    <a:lumMod val="75000"/>
                  </a:schemeClr>
                </a:solidFill>
              </a:rPr>
              <a:t> szőlőfajták állami elismerése</a:t>
            </a:r>
          </a:p>
        </p:txBody>
      </p:sp>
    </p:spTree>
    <p:extLst>
      <p:ext uri="{BB962C8B-B14F-4D97-AF65-F5344CB8AC3E}">
        <p14:creationId xmlns:p14="http://schemas.microsoft.com/office/powerpoint/2010/main" val="13384571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052F51C-5DD4-452C-86BD-CDBC85CD9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hu-HU" sz="3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Borászati Lapok – 75. évfolyam – 1943.1943-02-13 / 7. sz.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9A7CA3BC-A606-444C-A0AB-5235F88E70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143" t="41361" r="1582" b="9931"/>
          <a:stretch/>
        </p:blipFill>
        <p:spPr>
          <a:xfrm>
            <a:off x="2970244" y="2344057"/>
            <a:ext cx="6251511" cy="334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5778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78" name="Rectangle 2070">
            <a:extLst>
              <a:ext uri="{FF2B5EF4-FFF2-40B4-BE49-F238E27FC236}">
                <a16:creationId xmlns:a16="http://schemas.microsoft.com/office/drawing/2014/main" id="{6B92FAF7-0AD3-4B47-9111-D0E9CD79E2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84" name="Group 2072">
            <a:extLst>
              <a:ext uri="{FF2B5EF4-FFF2-40B4-BE49-F238E27FC236}">
                <a16:creationId xmlns:a16="http://schemas.microsoft.com/office/drawing/2014/main" id="{D6A77139-BADB-4B2C-BD41-B67A4D37D7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855526" y="2227167"/>
            <a:ext cx="4336168" cy="4630834"/>
            <a:chOff x="7855526" y="2145638"/>
            <a:chExt cx="4336168" cy="4630834"/>
          </a:xfrm>
          <a:gradFill>
            <a:gsLst>
              <a:gs pos="2000">
                <a:schemeClr val="bg1">
                  <a:alpha val="10000"/>
                </a:schemeClr>
              </a:gs>
              <a:gs pos="16000">
                <a:schemeClr val="accent6">
                  <a:alpha val="10000"/>
                </a:schemeClr>
              </a:gs>
              <a:gs pos="100000">
                <a:schemeClr val="bg1">
                  <a:alpha val="10000"/>
                </a:schemeClr>
              </a:gs>
              <a:gs pos="85000">
                <a:schemeClr val="accent1">
                  <a:alpha val="10000"/>
                </a:schemeClr>
              </a:gs>
            </a:gsLst>
            <a:lin ang="12000000" scaled="0"/>
          </a:gradFill>
        </p:grpSpPr>
        <p:sp useBgFill="1">
          <p:nvSpPr>
            <p:cNvPr id="2074" name="Freeform: Shape 2073">
              <a:extLst>
                <a:ext uri="{FF2B5EF4-FFF2-40B4-BE49-F238E27FC236}">
                  <a16:creationId xmlns:a16="http://schemas.microsoft.com/office/drawing/2014/main" id="{DAC7B25D-E1A6-459A-B45A-1912B0CD95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75903" y="2463723"/>
              <a:ext cx="4315791" cy="4312749"/>
            </a:xfrm>
            <a:custGeom>
              <a:avLst/>
              <a:gdLst>
                <a:gd name="connsiteX0" fmla="*/ 2987009 w 4315791"/>
                <a:gd name="connsiteY0" fmla="*/ 0 h 4312749"/>
                <a:gd name="connsiteX1" fmla="*/ 4136908 w 4315791"/>
                <a:gd name="connsiteY1" fmla="*/ 333995 h 4312749"/>
                <a:gd name="connsiteX2" fmla="*/ 4315791 w 4315791"/>
                <a:gd name="connsiteY2" fmla="*/ 445229 h 4312749"/>
                <a:gd name="connsiteX3" fmla="*/ 4315791 w 4315791"/>
                <a:gd name="connsiteY3" fmla="*/ 1208150 h 4312749"/>
                <a:gd name="connsiteX4" fmla="*/ 4145996 w 4315791"/>
                <a:gd name="connsiteY4" fmla="*/ 1085198 h 4312749"/>
                <a:gd name="connsiteX5" fmla="*/ 3631470 w 4315791"/>
                <a:gd name="connsiteY5" fmla="*/ 767158 h 4312749"/>
                <a:gd name="connsiteX6" fmla="*/ 2987009 w 4315791"/>
                <a:gd name="connsiteY6" fmla="*/ 611504 h 4312749"/>
                <a:gd name="connsiteX7" fmla="*/ 1985110 w 4315791"/>
                <a:gd name="connsiteY7" fmla="*/ 855943 h 4312749"/>
                <a:gd name="connsiteX8" fmla="*/ 1223061 w 4315791"/>
                <a:gd name="connsiteY8" fmla="*/ 1585590 h 4312749"/>
                <a:gd name="connsiteX9" fmla="*/ 1023311 w 4315791"/>
                <a:gd name="connsiteY9" fmla="*/ 1849089 h 4312749"/>
                <a:gd name="connsiteX10" fmla="*/ 652067 w 4315791"/>
                <a:gd name="connsiteY10" fmla="*/ 2610233 h 4312749"/>
                <a:gd name="connsiteX11" fmla="*/ 876921 w 4315791"/>
                <a:gd name="connsiteY11" fmla="*/ 3447930 h 4312749"/>
                <a:gd name="connsiteX12" fmla="*/ 1504428 w 4315791"/>
                <a:gd name="connsiteY12" fmla="*/ 4177169 h 4312749"/>
                <a:gd name="connsiteX13" fmla="*/ 1689053 w 4315791"/>
                <a:gd name="connsiteY13" fmla="*/ 4312749 h 4312749"/>
                <a:gd name="connsiteX14" fmla="*/ 729636 w 4315791"/>
                <a:gd name="connsiteY14" fmla="*/ 4312749 h 4312749"/>
                <a:gd name="connsiteX15" fmla="*/ 638463 w 4315791"/>
                <a:gd name="connsiteY15" fmla="*/ 4216521 h 4312749"/>
                <a:gd name="connsiteX16" fmla="*/ 0 w 4315791"/>
                <a:gd name="connsiteY16" fmla="*/ 2610335 h 4312749"/>
                <a:gd name="connsiteX17" fmla="*/ 683474 w 4315791"/>
                <a:gd name="connsiteY17" fmla="*/ 1242376 h 4312749"/>
                <a:gd name="connsiteX18" fmla="*/ 2987009 w 4315791"/>
                <a:gd name="connsiteY18" fmla="*/ 0 h 4312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15791" h="4312749">
                  <a:moveTo>
                    <a:pt x="2987009" y="0"/>
                  </a:moveTo>
                  <a:cubicBezTo>
                    <a:pt x="3434423" y="0"/>
                    <a:pt x="3798884" y="137413"/>
                    <a:pt x="4136908" y="333995"/>
                  </a:cubicBezTo>
                  <a:lnTo>
                    <a:pt x="4315791" y="445229"/>
                  </a:lnTo>
                  <a:lnTo>
                    <a:pt x="4315791" y="1208150"/>
                  </a:lnTo>
                  <a:lnTo>
                    <a:pt x="4145996" y="1085198"/>
                  </a:lnTo>
                  <a:cubicBezTo>
                    <a:pt x="3968282" y="958859"/>
                    <a:pt x="3800518" y="848961"/>
                    <a:pt x="3631470" y="767158"/>
                  </a:cubicBezTo>
                  <a:cubicBezTo>
                    <a:pt x="3411941" y="660943"/>
                    <a:pt x="3207191" y="611504"/>
                    <a:pt x="2987009" y="611504"/>
                  </a:cubicBezTo>
                  <a:cubicBezTo>
                    <a:pt x="2599030" y="611504"/>
                    <a:pt x="2271258" y="691421"/>
                    <a:pt x="1985110" y="855943"/>
                  </a:cubicBezTo>
                  <a:cubicBezTo>
                    <a:pt x="1715153" y="1011087"/>
                    <a:pt x="1465955" y="1249819"/>
                    <a:pt x="1223061" y="1585590"/>
                  </a:cubicBezTo>
                  <a:cubicBezTo>
                    <a:pt x="1154375" y="1680490"/>
                    <a:pt x="1087756" y="1766217"/>
                    <a:pt x="1023311" y="1849089"/>
                  </a:cubicBezTo>
                  <a:cubicBezTo>
                    <a:pt x="765853" y="2180172"/>
                    <a:pt x="652067" y="2338069"/>
                    <a:pt x="652067" y="2610233"/>
                  </a:cubicBezTo>
                  <a:cubicBezTo>
                    <a:pt x="652067" y="2895038"/>
                    <a:pt x="727707" y="3176887"/>
                    <a:pt x="876921" y="3447930"/>
                  </a:cubicBezTo>
                  <a:cubicBezTo>
                    <a:pt x="1022224" y="3711838"/>
                    <a:pt x="1239145" y="3964023"/>
                    <a:pt x="1504428" y="4177169"/>
                  </a:cubicBezTo>
                  <a:lnTo>
                    <a:pt x="1689053" y="4312749"/>
                  </a:lnTo>
                  <a:lnTo>
                    <a:pt x="729636" y="4312749"/>
                  </a:lnTo>
                  <a:lnTo>
                    <a:pt x="638463" y="4216521"/>
                  </a:lnTo>
                  <a:cubicBezTo>
                    <a:pt x="243716" y="3758034"/>
                    <a:pt x="0" y="3205314"/>
                    <a:pt x="0" y="2610335"/>
                  </a:cubicBezTo>
                  <a:cubicBezTo>
                    <a:pt x="0" y="2015344"/>
                    <a:pt x="351790" y="1700877"/>
                    <a:pt x="683474" y="1242376"/>
                  </a:cubicBezTo>
                  <a:cubicBezTo>
                    <a:pt x="1236211" y="478174"/>
                    <a:pt x="1925445" y="0"/>
                    <a:pt x="2987009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2075" name="Freeform: Shape 2074">
              <a:extLst>
                <a:ext uri="{FF2B5EF4-FFF2-40B4-BE49-F238E27FC236}">
                  <a16:creationId xmlns:a16="http://schemas.microsoft.com/office/drawing/2014/main" id="{920A7C7E-00F6-490C-A8E7-5167EA6A4B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75903" y="2463723"/>
              <a:ext cx="4315791" cy="4312749"/>
            </a:xfrm>
            <a:custGeom>
              <a:avLst/>
              <a:gdLst>
                <a:gd name="connsiteX0" fmla="*/ 2987009 w 4315791"/>
                <a:gd name="connsiteY0" fmla="*/ 0 h 4312749"/>
                <a:gd name="connsiteX1" fmla="*/ 4136908 w 4315791"/>
                <a:gd name="connsiteY1" fmla="*/ 333995 h 4312749"/>
                <a:gd name="connsiteX2" fmla="*/ 4315791 w 4315791"/>
                <a:gd name="connsiteY2" fmla="*/ 445229 h 4312749"/>
                <a:gd name="connsiteX3" fmla="*/ 4315791 w 4315791"/>
                <a:gd name="connsiteY3" fmla="*/ 1079495 h 4312749"/>
                <a:gd name="connsiteX4" fmla="*/ 4206793 w 4315791"/>
                <a:gd name="connsiteY4" fmla="*/ 1000737 h 4312749"/>
                <a:gd name="connsiteX5" fmla="*/ 2987119 w 4315791"/>
                <a:gd name="connsiteY5" fmla="*/ 509571 h 4312749"/>
                <a:gd name="connsiteX6" fmla="*/ 1133184 w 4315791"/>
                <a:gd name="connsiteY6" fmla="*/ 1528405 h 4312749"/>
                <a:gd name="connsiteX7" fmla="*/ 935607 w 4315791"/>
                <a:gd name="connsiteY7" fmla="*/ 1789050 h 4312749"/>
                <a:gd name="connsiteX8" fmla="*/ 543498 w 4315791"/>
                <a:gd name="connsiteY8" fmla="*/ 2610233 h 4312749"/>
                <a:gd name="connsiteX9" fmla="*/ 780416 w 4315791"/>
                <a:gd name="connsiteY9" fmla="*/ 3494616 h 4312749"/>
                <a:gd name="connsiteX10" fmla="*/ 1433786 w 4315791"/>
                <a:gd name="connsiteY10" fmla="*/ 4254537 h 4312749"/>
                <a:gd name="connsiteX11" fmla="*/ 1513041 w 4315791"/>
                <a:gd name="connsiteY11" fmla="*/ 4312749 h 4312749"/>
                <a:gd name="connsiteX12" fmla="*/ 729636 w 4315791"/>
                <a:gd name="connsiteY12" fmla="*/ 4312749 h 4312749"/>
                <a:gd name="connsiteX13" fmla="*/ 638463 w 4315791"/>
                <a:gd name="connsiteY13" fmla="*/ 4216521 h 4312749"/>
                <a:gd name="connsiteX14" fmla="*/ 0 w 4315791"/>
                <a:gd name="connsiteY14" fmla="*/ 2610335 h 4312749"/>
                <a:gd name="connsiteX15" fmla="*/ 683474 w 4315791"/>
                <a:gd name="connsiteY15" fmla="*/ 1242376 h 4312749"/>
                <a:gd name="connsiteX16" fmla="*/ 2987009 w 4315791"/>
                <a:gd name="connsiteY16" fmla="*/ 0 h 4312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315791" h="4312749">
                  <a:moveTo>
                    <a:pt x="2987009" y="0"/>
                  </a:moveTo>
                  <a:cubicBezTo>
                    <a:pt x="3434423" y="0"/>
                    <a:pt x="3798884" y="137413"/>
                    <a:pt x="4136908" y="333995"/>
                  </a:cubicBezTo>
                  <a:lnTo>
                    <a:pt x="4315791" y="445229"/>
                  </a:lnTo>
                  <a:lnTo>
                    <a:pt x="4315791" y="1079495"/>
                  </a:lnTo>
                  <a:lnTo>
                    <a:pt x="4206793" y="1000737"/>
                  </a:lnTo>
                  <a:cubicBezTo>
                    <a:pt x="3781561" y="699607"/>
                    <a:pt x="3436718" y="509571"/>
                    <a:pt x="2987119" y="509571"/>
                  </a:cubicBezTo>
                  <a:cubicBezTo>
                    <a:pt x="2204204" y="509571"/>
                    <a:pt x="1649730" y="814251"/>
                    <a:pt x="1133184" y="1528405"/>
                  </a:cubicBezTo>
                  <a:cubicBezTo>
                    <a:pt x="1065585" y="1621878"/>
                    <a:pt x="999510" y="1706892"/>
                    <a:pt x="935607" y="1789050"/>
                  </a:cubicBezTo>
                  <a:cubicBezTo>
                    <a:pt x="670760" y="2129716"/>
                    <a:pt x="543498" y="2306877"/>
                    <a:pt x="543498" y="2610233"/>
                  </a:cubicBezTo>
                  <a:cubicBezTo>
                    <a:pt x="543498" y="2911449"/>
                    <a:pt x="623267" y="3208997"/>
                    <a:pt x="780416" y="3494616"/>
                  </a:cubicBezTo>
                  <a:cubicBezTo>
                    <a:pt x="934194" y="3774018"/>
                    <a:pt x="1154050" y="4029772"/>
                    <a:pt x="1433786" y="4254537"/>
                  </a:cubicBezTo>
                  <a:lnTo>
                    <a:pt x="1513041" y="4312749"/>
                  </a:lnTo>
                  <a:lnTo>
                    <a:pt x="729636" y="4312749"/>
                  </a:lnTo>
                  <a:lnTo>
                    <a:pt x="638463" y="4216521"/>
                  </a:lnTo>
                  <a:cubicBezTo>
                    <a:pt x="243716" y="3758034"/>
                    <a:pt x="0" y="3205314"/>
                    <a:pt x="0" y="2610335"/>
                  </a:cubicBezTo>
                  <a:cubicBezTo>
                    <a:pt x="0" y="2015344"/>
                    <a:pt x="351790" y="1700877"/>
                    <a:pt x="683474" y="1242376"/>
                  </a:cubicBezTo>
                  <a:cubicBezTo>
                    <a:pt x="1236211" y="478174"/>
                    <a:pt x="1925445" y="0"/>
                    <a:pt x="2987009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2076" name="Freeform: Shape 2075">
              <a:extLst>
                <a:ext uri="{FF2B5EF4-FFF2-40B4-BE49-F238E27FC236}">
                  <a16:creationId xmlns:a16="http://schemas.microsoft.com/office/drawing/2014/main" id="{2E166FC5-8F23-41C3-879A-BFF8D5B705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77037" y="2411531"/>
              <a:ext cx="4314657" cy="4364939"/>
            </a:xfrm>
            <a:custGeom>
              <a:avLst/>
              <a:gdLst>
                <a:gd name="connsiteX0" fmla="*/ 3028307 w 4314657"/>
                <a:gd name="connsiteY0" fmla="*/ 21 h 4364939"/>
                <a:gd name="connsiteX1" fmla="*/ 3066670 w 4314657"/>
                <a:gd name="connsiteY1" fmla="*/ 836 h 4364939"/>
                <a:gd name="connsiteX2" fmla="*/ 3220125 w 4314657"/>
                <a:gd name="connsiteY2" fmla="*/ 9909 h 4364939"/>
                <a:gd name="connsiteX3" fmla="*/ 3816113 w 4314657"/>
                <a:gd name="connsiteY3" fmla="*/ 150272 h 4364939"/>
                <a:gd name="connsiteX4" fmla="*/ 4089981 w 4314657"/>
                <a:gd name="connsiteY4" fmla="*/ 272287 h 4364939"/>
                <a:gd name="connsiteX5" fmla="*/ 4314657 w 4314657"/>
                <a:gd name="connsiteY5" fmla="*/ 398926 h 4364939"/>
                <a:gd name="connsiteX6" fmla="*/ 4314657 w 4314657"/>
                <a:gd name="connsiteY6" fmla="*/ 911199 h 4364939"/>
                <a:gd name="connsiteX7" fmla="*/ 4310597 w 4314657"/>
                <a:gd name="connsiteY7" fmla="*/ 908154 h 4364939"/>
                <a:gd name="connsiteX8" fmla="*/ 4203223 w 4314657"/>
                <a:gd name="connsiteY8" fmla="*/ 829562 h 4364939"/>
                <a:gd name="connsiteX9" fmla="*/ 4095850 w 4314657"/>
                <a:gd name="connsiteY9" fmla="*/ 753520 h 4364939"/>
                <a:gd name="connsiteX10" fmla="*/ 3652987 w 4314657"/>
                <a:gd name="connsiteY10" fmla="*/ 494811 h 4364939"/>
                <a:gd name="connsiteX11" fmla="*/ 3173610 w 4314657"/>
                <a:gd name="connsiteY11" fmla="*/ 347209 h 4364939"/>
                <a:gd name="connsiteX12" fmla="*/ 3047760 w 4314657"/>
                <a:gd name="connsiteY12" fmla="*/ 332632 h 4364939"/>
                <a:gd name="connsiteX13" fmla="*/ 3016027 w 4314657"/>
                <a:gd name="connsiteY13" fmla="*/ 330186 h 4364939"/>
                <a:gd name="connsiteX14" fmla="*/ 2984184 w 4314657"/>
                <a:gd name="connsiteY14" fmla="*/ 328658 h 4364939"/>
                <a:gd name="connsiteX15" fmla="*/ 2952233 w 4314657"/>
                <a:gd name="connsiteY15" fmla="*/ 327332 h 4364939"/>
                <a:gd name="connsiteX16" fmla="*/ 2919085 w 4314657"/>
                <a:gd name="connsiteY16" fmla="*/ 327026 h 4364939"/>
                <a:gd name="connsiteX17" fmla="*/ 2852901 w 4314657"/>
                <a:gd name="connsiteY17" fmla="*/ 326720 h 4364939"/>
                <a:gd name="connsiteX18" fmla="*/ 2786826 w 4314657"/>
                <a:gd name="connsiteY18" fmla="*/ 328148 h 4364939"/>
                <a:gd name="connsiteX19" fmla="*/ 2720965 w 4314657"/>
                <a:gd name="connsiteY19" fmla="*/ 331409 h 4364939"/>
                <a:gd name="connsiteX20" fmla="*/ 2655325 w 4314657"/>
                <a:gd name="connsiteY20" fmla="*/ 336098 h 4364939"/>
                <a:gd name="connsiteX21" fmla="*/ 2524803 w 4314657"/>
                <a:gd name="connsiteY21" fmla="*/ 350573 h 4364939"/>
                <a:gd name="connsiteX22" fmla="*/ 2460139 w 4314657"/>
                <a:gd name="connsiteY22" fmla="*/ 360664 h 4364939"/>
                <a:gd name="connsiteX23" fmla="*/ 2396019 w 4314657"/>
                <a:gd name="connsiteY23" fmla="*/ 372693 h 4364939"/>
                <a:gd name="connsiteX24" fmla="*/ 2145843 w 4314657"/>
                <a:gd name="connsiteY24" fmla="*/ 440989 h 4364939"/>
                <a:gd name="connsiteX25" fmla="*/ 1698635 w 4314657"/>
                <a:gd name="connsiteY25" fmla="*/ 682676 h 4364939"/>
                <a:gd name="connsiteX26" fmla="*/ 1498450 w 4314657"/>
                <a:gd name="connsiteY26" fmla="*/ 835474 h 4364939"/>
                <a:gd name="connsiteX27" fmla="*/ 1307285 w 4314657"/>
                <a:gd name="connsiteY27" fmla="*/ 1001220 h 4364939"/>
                <a:gd name="connsiteX28" fmla="*/ 947780 w 4314657"/>
                <a:gd name="connsiteY28" fmla="*/ 1369612 h 4364939"/>
                <a:gd name="connsiteX29" fmla="*/ 905939 w 4314657"/>
                <a:gd name="connsiteY29" fmla="*/ 1419458 h 4364939"/>
                <a:gd name="connsiteX30" fmla="*/ 863228 w 4314657"/>
                <a:gd name="connsiteY30" fmla="*/ 1471545 h 4364939"/>
                <a:gd name="connsiteX31" fmla="*/ 774330 w 4314657"/>
                <a:gd name="connsiteY31" fmla="*/ 1577659 h 4364939"/>
                <a:gd name="connsiteX32" fmla="*/ 595554 w 4314657"/>
                <a:gd name="connsiteY32" fmla="*/ 1780916 h 4364939"/>
                <a:gd name="connsiteX33" fmla="*/ 430365 w 4314657"/>
                <a:gd name="connsiteY33" fmla="*/ 1982644 h 4364939"/>
                <a:gd name="connsiteX34" fmla="*/ 358855 w 4314657"/>
                <a:gd name="connsiteY34" fmla="*/ 2087025 h 4364939"/>
                <a:gd name="connsiteX35" fmla="*/ 296583 w 4314657"/>
                <a:gd name="connsiteY35" fmla="*/ 2194872 h 4364939"/>
                <a:gd name="connsiteX36" fmla="*/ 207358 w 4314657"/>
                <a:gd name="connsiteY36" fmla="*/ 2423918 h 4364939"/>
                <a:gd name="connsiteX37" fmla="*/ 177146 w 4314657"/>
                <a:gd name="connsiteY37" fmla="*/ 2668765 h 4364939"/>
                <a:gd name="connsiteX38" fmla="*/ 248763 w 4314657"/>
                <a:gd name="connsiteY38" fmla="*/ 3168854 h 4364939"/>
                <a:gd name="connsiteX39" fmla="*/ 445688 w 4314657"/>
                <a:gd name="connsiteY39" fmla="*/ 3637956 h 4364939"/>
                <a:gd name="connsiteX40" fmla="*/ 735859 w 4314657"/>
                <a:gd name="connsiteY40" fmla="*/ 4062310 h 4364939"/>
                <a:gd name="connsiteX41" fmla="*/ 910884 w 4314657"/>
                <a:gd name="connsiteY41" fmla="*/ 4254366 h 4364939"/>
                <a:gd name="connsiteX42" fmla="*/ 1030507 w 4314657"/>
                <a:gd name="connsiteY42" fmla="*/ 4364939 h 4364939"/>
                <a:gd name="connsiteX43" fmla="*/ 676755 w 4314657"/>
                <a:gd name="connsiteY43" fmla="*/ 4364939 h 4364939"/>
                <a:gd name="connsiteX44" fmla="*/ 538105 w 4314657"/>
                <a:gd name="connsiteY44" fmla="*/ 4202315 h 4364939"/>
                <a:gd name="connsiteX45" fmla="*/ 241592 w 4314657"/>
                <a:gd name="connsiteY45" fmla="*/ 3731226 h 4364939"/>
                <a:gd name="connsiteX46" fmla="*/ 60317 w 4314657"/>
                <a:gd name="connsiteY46" fmla="*/ 3211362 h 4364939"/>
                <a:gd name="connsiteX47" fmla="*/ 0 w 4314657"/>
                <a:gd name="connsiteY47" fmla="*/ 2668765 h 4364939"/>
                <a:gd name="connsiteX48" fmla="*/ 21736 w 4314657"/>
                <a:gd name="connsiteY48" fmla="*/ 2390280 h 4364939"/>
                <a:gd name="connsiteX49" fmla="*/ 27605 w 4314657"/>
                <a:gd name="connsiteY49" fmla="*/ 2355521 h 4364939"/>
                <a:gd name="connsiteX50" fmla="*/ 34669 w 4314657"/>
                <a:gd name="connsiteY50" fmla="*/ 2320862 h 4364939"/>
                <a:gd name="connsiteX51" fmla="*/ 50753 w 4314657"/>
                <a:gd name="connsiteY51" fmla="*/ 2251750 h 4364939"/>
                <a:gd name="connsiteX52" fmla="*/ 93899 w 4314657"/>
                <a:gd name="connsiteY52" fmla="*/ 2116179 h 4364939"/>
                <a:gd name="connsiteX53" fmla="*/ 150194 w 4314657"/>
                <a:gd name="connsiteY53" fmla="*/ 1985498 h 4364939"/>
                <a:gd name="connsiteX54" fmla="*/ 216486 w 4314657"/>
                <a:gd name="connsiteY54" fmla="*/ 1860628 h 4364939"/>
                <a:gd name="connsiteX55" fmla="*/ 363527 w 4314657"/>
                <a:gd name="connsiteY55" fmla="*/ 1625058 h 4364939"/>
                <a:gd name="connsiteX56" fmla="*/ 514155 w 4314657"/>
                <a:gd name="connsiteY56" fmla="*/ 1402231 h 4364939"/>
                <a:gd name="connsiteX57" fmla="*/ 586861 w 4314657"/>
                <a:gd name="connsiteY57" fmla="*/ 1293160 h 4364939"/>
                <a:gd name="connsiteX58" fmla="*/ 623702 w 4314657"/>
                <a:gd name="connsiteY58" fmla="*/ 1236892 h 4364939"/>
                <a:gd name="connsiteX59" fmla="*/ 662283 w 4314657"/>
                <a:gd name="connsiteY59" fmla="*/ 1178892 h 4364939"/>
                <a:gd name="connsiteX60" fmla="*/ 827364 w 4314657"/>
                <a:gd name="connsiteY60" fmla="*/ 951170 h 4364939"/>
                <a:gd name="connsiteX61" fmla="*/ 1016355 w 4314657"/>
                <a:gd name="connsiteY61" fmla="*/ 736089 h 4364939"/>
                <a:gd name="connsiteX62" fmla="*/ 1482474 w 4314657"/>
                <a:gd name="connsiteY62" fmla="*/ 378707 h 4364939"/>
                <a:gd name="connsiteX63" fmla="*/ 2035644 w 4314657"/>
                <a:gd name="connsiteY63" fmla="*/ 149151 h 4364939"/>
                <a:gd name="connsiteX64" fmla="*/ 2324619 w 4314657"/>
                <a:gd name="connsiteY64" fmla="*/ 72802 h 4364939"/>
                <a:gd name="connsiteX65" fmla="*/ 2618809 w 4314657"/>
                <a:gd name="connsiteY65" fmla="*/ 24078 h 4364939"/>
                <a:gd name="connsiteX66" fmla="*/ 2914849 w 4314657"/>
                <a:gd name="connsiteY66" fmla="*/ 1957 h 4364939"/>
                <a:gd name="connsiteX67" fmla="*/ 2951907 w 4314657"/>
                <a:gd name="connsiteY67" fmla="*/ 633 h 4364939"/>
                <a:gd name="connsiteX68" fmla="*/ 2990052 w 4314657"/>
                <a:gd name="connsiteY68" fmla="*/ 224 h 4364939"/>
                <a:gd name="connsiteX69" fmla="*/ 3028307 w 4314657"/>
                <a:gd name="connsiteY69" fmla="*/ 21 h 4364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4314657" h="4364939">
                  <a:moveTo>
                    <a:pt x="3028307" y="21"/>
                  </a:moveTo>
                  <a:lnTo>
                    <a:pt x="3066670" y="836"/>
                  </a:lnTo>
                  <a:cubicBezTo>
                    <a:pt x="3117749" y="1856"/>
                    <a:pt x="3168937" y="5320"/>
                    <a:pt x="3220125" y="9909"/>
                  </a:cubicBezTo>
                  <a:cubicBezTo>
                    <a:pt x="3424763" y="29073"/>
                    <a:pt x="3627448" y="77898"/>
                    <a:pt x="3816113" y="150272"/>
                  </a:cubicBezTo>
                  <a:cubicBezTo>
                    <a:pt x="3910880" y="185950"/>
                    <a:pt x="4001951" y="227538"/>
                    <a:pt x="4089981" y="272287"/>
                  </a:cubicBezTo>
                  <a:lnTo>
                    <a:pt x="4314657" y="398926"/>
                  </a:lnTo>
                  <a:lnTo>
                    <a:pt x="4314657" y="911199"/>
                  </a:lnTo>
                  <a:lnTo>
                    <a:pt x="4310597" y="908154"/>
                  </a:lnTo>
                  <a:cubicBezTo>
                    <a:pt x="4274842" y="881549"/>
                    <a:pt x="4239087" y="855352"/>
                    <a:pt x="4203223" y="829562"/>
                  </a:cubicBezTo>
                  <a:cubicBezTo>
                    <a:pt x="4167576" y="803773"/>
                    <a:pt x="4131821" y="778086"/>
                    <a:pt x="4095850" y="753520"/>
                  </a:cubicBezTo>
                  <a:cubicBezTo>
                    <a:pt x="3951852" y="654949"/>
                    <a:pt x="3806115" y="565043"/>
                    <a:pt x="3652987" y="494811"/>
                  </a:cubicBezTo>
                  <a:cubicBezTo>
                    <a:pt x="3500404" y="423761"/>
                    <a:pt x="3340213" y="373101"/>
                    <a:pt x="3173610" y="347209"/>
                  </a:cubicBezTo>
                  <a:cubicBezTo>
                    <a:pt x="3131987" y="341093"/>
                    <a:pt x="3090036" y="335792"/>
                    <a:pt x="3047760" y="332632"/>
                  </a:cubicBezTo>
                  <a:lnTo>
                    <a:pt x="3016027" y="330186"/>
                  </a:lnTo>
                  <a:cubicBezTo>
                    <a:pt x="3005485" y="329472"/>
                    <a:pt x="2994834" y="329168"/>
                    <a:pt x="2984184" y="328658"/>
                  </a:cubicBezTo>
                  <a:cubicBezTo>
                    <a:pt x="2973533" y="328249"/>
                    <a:pt x="2962992" y="327638"/>
                    <a:pt x="2952233" y="327332"/>
                  </a:cubicBezTo>
                  <a:lnTo>
                    <a:pt x="2919085" y="327026"/>
                  </a:lnTo>
                  <a:cubicBezTo>
                    <a:pt x="2897025" y="326925"/>
                    <a:pt x="2874854" y="326212"/>
                    <a:pt x="2852901" y="326720"/>
                  </a:cubicBezTo>
                  <a:lnTo>
                    <a:pt x="2786826" y="328148"/>
                  </a:lnTo>
                  <a:cubicBezTo>
                    <a:pt x="2764763" y="328759"/>
                    <a:pt x="2742919" y="330391"/>
                    <a:pt x="2720965" y="331409"/>
                  </a:cubicBezTo>
                  <a:cubicBezTo>
                    <a:pt x="2699013" y="332326"/>
                    <a:pt x="2677170" y="334162"/>
                    <a:pt x="2655325" y="336098"/>
                  </a:cubicBezTo>
                  <a:cubicBezTo>
                    <a:pt x="2611528" y="339463"/>
                    <a:pt x="2568165" y="345170"/>
                    <a:pt x="2524803" y="350573"/>
                  </a:cubicBezTo>
                  <a:lnTo>
                    <a:pt x="2460139" y="360664"/>
                  </a:lnTo>
                  <a:cubicBezTo>
                    <a:pt x="2438622" y="364130"/>
                    <a:pt x="2417430" y="368717"/>
                    <a:pt x="2396019" y="372693"/>
                  </a:cubicBezTo>
                  <a:cubicBezTo>
                    <a:pt x="2310709" y="389513"/>
                    <a:pt x="2226809" y="411836"/>
                    <a:pt x="2145843" y="440989"/>
                  </a:cubicBezTo>
                  <a:cubicBezTo>
                    <a:pt x="1983479" y="499295"/>
                    <a:pt x="1835678" y="585838"/>
                    <a:pt x="1698635" y="682676"/>
                  </a:cubicBezTo>
                  <a:cubicBezTo>
                    <a:pt x="1629841" y="730992"/>
                    <a:pt x="1563549" y="782367"/>
                    <a:pt x="1498450" y="835474"/>
                  </a:cubicBezTo>
                  <a:cubicBezTo>
                    <a:pt x="1433352" y="888583"/>
                    <a:pt x="1369775" y="943932"/>
                    <a:pt x="1307285" y="1001220"/>
                  </a:cubicBezTo>
                  <a:cubicBezTo>
                    <a:pt x="1182958" y="1116304"/>
                    <a:pt x="1060588" y="1237708"/>
                    <a:pt x="947780" y="1369612"/>
                  </a:cubicBezTo>
                  <a:cubicBezTo>
                    <a:pt x="933325" y="1385818"/>
                    <a:pt x="919958" y="1402841"/>
                    <a:pt x="905939" y="1419458"/>
                  </a:cubicBezTo>
                  <a:lnTo>
                    <a:pt x="863228" y="1471545"/>
                  </a:lnTo>
                  <a:cubicBezTo>
                    <a:pt x="833776" y="1507529"/>
                    <a:pt x="804215" y="1543001"/>
                    <a:pt x="774330" y="1577659"/>
                  </a:cubicBezTo>
                  <a:cubicBezTo>
                    <a:pt x="714665" y="1647178"/>
                    <a:pt x="653806" y="1714046"/>
                    <a:pt x="595554" y="1780916"/>
                  </a:cubicBezTo>
                  <a:cubicBezTo>
                    <a:pt x="537303" y="1847683"/>
                    <a:pt x="481009" y="1914144"/>
                    <a:pt x="430365" y="1982644"/>
                  </a:cubicBezTo>
                  <a:cubicBezTo>
                    <a:pt x="405369" y="2016995"/>
                    <a:pt x="381351" y="2051756"/>
                    <a:pt x="358855" y="2087025"/>
                  </a:cubicBezTo>
                  <a:cubicBezTo>
                    <a:pt x="336685" y="2122396"/>
                    <a:pt x="315601" y="2158277"/>
                    <a:pt x="296583" y="2194872"/>
                  </a:cubicBezTo>
                  <a:cubicBezTo>
                    <a:pt x="258980" y="2268161"/>
                    <a:pt x="227572" y="2344307"/>
                    <a:pt x="207358" y="2423918"/>
                  </a:cubicBezTo>
                  <a:cubicBezTo>
                    <a:pt x="186817" y="2503426"/>
                    <a:pt x="178124" y="2585790"/>
                    <a:pt x="177146" y="2668765"/>
                  </a:cubicBezTo>
                  <a:cubicBezTo>
                    <a:pt x="177037" y="2837670"/>
                    <a:pt x="201490" y="3006472"/>
                    <a:pt x="248763" y="3168854"/>
                  </a:cubicBezTo>
                  <a:cubicBezTo>
                    <a:pt x="295931" y="3331644"/>
                    <a:pt x="363962" y="3488316"/>
                    <a:pt x="445688" y="3637956"/>
                  </a:cubicBezTo>
                  <a:cubicBezTo>
                    <a:pt x="527413" y="3787697"/>
                    <a:pt x="625115" y="3929794"/>
                    <a:pt x="735859" y="4062310"/>
                  </a:cubicBezTo>
                  <a:cubicBezTo>
                    <a:pt x="791121" y="4128668"/>
                    <a:pt x="849589" y="4192733"/>
                    <a:pt x="910884" y="4254366"/>
                  </a:cubicBezTo>
                  <a:lnTo>
                    <a:pt x="1030507" y="4364939"/>
                  </a:lnTo>
                  <a:lnTo>
                    <a:pt x="676755" y="4364939"/>
                  </a:lnTo>
                  <a:lnTo>
                    <a:pt x="538105" y="4202315"/>
                  </a:lnTo>
                  <a:cubicBezTo>
                    <a:pt x="423518" y="4054791"/>
                    <a:pt x="323372" y="3897379"/>
                    <a:pt x="241592" y="3731226"/>
                  </a:cubicBezTo>
                  <a:cubicBezTo>
                    <a:pt x="160193" y="3565073"/>
                    <a:pt x="99768" y="3389950"/>
                    <a:pt x="60317" y="3211362"/>
                  </a:cubicBezTo>
                  <a:cubicBezTo>
                    <a:pt x="20759" y="3032669"/>
                    <a:pt x="435" y="2850716"/>
                    <a:pt x="0" y="2668765"/>
                  </a:cubicBezTo>
                  <a:cubicBezTo>
                    <a:pt x="0" y="2576309"/>
                    <a:pt x="6413" y="2483039"/>
                    <a:pt x="21736" y="2390280"/>
                  </a:cubicBezTo>
                  <a:lnTo>
                    <a:pt x="27605" y="2355521"/>
                  </a:lnTo>
                  <a:lnTo>
                    <a:pt x="34669" y="2320862"/>
                  </a:lnTo>
                  <a:cubicBezTo>
                    <a:pt x="39343" y="2297723"/>
                    <a:pt x="45102" y="2274686"/>
                    <a:pt x="50753" y="2251750"/>
                  </a:cubicBezTo>
                  <a:cubicBezTo>
                    <a:pt x="62708" y="2205881"/>
                    <a:pt x="77379" y="2160723"/>
                    <a:pt x="93899" y="2116179"/>
                  </a:cubicBezTo>
                  <a:cubicBezTo>
                    <a:pt x="110744" y="2071734"/>
                    <a:pt x="129762" y="2028209"/>
                    <a:pt x="150194" y="1985498"/>
                  </a:cubicBezTo>
                  <a:cubicBezTo>
                    <a:pt x="170734" y="1942890"/>
                    <a:pt x="193229" y="1901402"/>
                    <a:pt x="216486" y="1860628"/>
                  </a:cubicBezTo>
                  <a:cubicBezTo>
                    <a:pt x="263109" y="1779183"/>
                    <a:pt x="312993" y="1701000"/>
                    <a:pt x="363527" y="1625058"/>
                  </a:cubicBezTo>
                  <a:lnTo>
                    <a:pt x="514155" y="1402231"/>
                  </a:lnTo>
                  <a:cubicBezTo>
                    <a:pt x="538825" y="1365636"/>
                    <a:pt x="563277" y="1329551"/>
                    <a:pt x="586861" y="1293160"/>
                  </a:cubicBezTo>
                  <a:lnTo>
                    <a:pt x="623702" y="1236892"/>
                  </a:lnTo>
                  <a:cubicBezTo>
                    <a:pt x="636526" y="1217525"/>
                    <a:pt x="649025" y="1198055"/>
                    <a:pt x="662283" y="1178892"/>
                  </a:cubicBezTo>
                  <a:cubicBezTo>
                    <a:pt x="713905" y="1101523"/>
                    <a:pt x="769222" y="1025786"/>
                    <a:pt x="827364" y="951170"/>
                  </a:cubicBezTo>
                  <a:cubicBezTo>
                    <a:pt x="885834" y="876861"/>
                    <a:pt x="947997" y="804283"/>
                    <a:pt x="1016355" y="736089"/>
                  </a:cubicBezTo>
                  <a:cubicBezTo>
                    <a:pt x="1152311" y="599497"/>
                    <a:pt x="1308047" y="476054"/>
                    <a:pt x="1482474" y="378707"/>
                  </a:cubicBezTo>
                  <a:cubicBezTo>
                    <a:pt x="1656793" y="281156"/>
                    <a:pt x="1845132" y="207966"/>
                    <a:pt x="2035644" y="149151"/>
                  </a:cubicBezTo>
                  <a:cubicBezTo>
                    <a:pt x="2131063" y="119997"/>
                    <a:pt x="2227460" y="94412"/>
                    <a:pt x="2324619" y="72802"/>
                  </a:cubicBezTo>
                  <a:cubicBezTo>
                    <a:pt x="2421885" y="51396"/>
                    <a:pt x="2520239" y="35291"/>
                    <a:pt x="2618809" y="24078"/>
                  </a:cubicBezTo>
                  <a:cubicBezTo>
                    <a:pt x="2717272" y="12252"/>
                    <a:pt x="2816168" y="4914"/>
                    <a:pt x="2914849" y="1957"/>
                  </a:cubicBezTo>
                  <a:lnTo>
                    <a:pt x="2951907" y="633"/>
                  </a:lnTo>
                  <a:lnTo>
                    <a:pt x="2990052" y="224"/>
                  </a:lnTo>
                  <a:cubicBezTo>
                    <a:pt x="3002768" y="224"/>
                    <a:pt x="3015592" y="-81"/>
                    <a:pt x="3028307" y="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2077" name="Freeform: Shape 2076">
              <a:extLst>
                <a:ext uri="{FF2B5EF4-FFF2-40B4-BE49-F238E27FC236}">
                  <a16:creationId xmlns:a16="http://schemas.microsoft.com/office/drawing/2014/main" id="{5C727C6A-DB0B-482E-B0E4-4F035FC023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55526" y="2145638"/>
              <a:ext cx="4336168" cy="4630833"/>
            </a:xfrm>
            <a:custGeom>
              <a:avLst/>
              <a:gdLst>
                <a:gd name="connsiteX0" fmla="*/ 3053738 w 4336168"/>
                <a:gd name="connsiteY0" fmla="*/ 111 h 4630833"/>
                <a:gd name="connsiteX1" fmla="*/ 3093948 w 4336168"/>
                <a:gd name="connsiteY1" fmla="*/ 316 h 4630833"/>
                <a:gd name="connsiteX2" fmla="*/ 3134268 w 4336168"/>
                <a:gd name="connsiteY2" fmla="*/ 1743 h 4630833"/>
                <a:gd name="connsiteX3" fmla="*/ 3295438 w 4336168"/>
                <a:gd name="connsiteY3" fmla="*/ 13058 h 4630833"/>
                <a:gd name="connsiteX4" fmla="*/ 3918813 w 4336168"/>
                <a:gd name="connsiteY4" fmla="*/ 169935 h 4630833"/>
                <a:gd name="connsiteX5" fmla="*/ 4203331 w 4336168"/>
                <a:gd name="connsiteY5" fmla="*/ 305405 h 4630833"/>
                <a:gd name="connsiteX6" fmla="*/ 4336168 w 4336168"/>
                <a:gd name="connsiteY6" fmla="*/ 386579 h 4630833"/>
                <a:gd name="connsiteX7" fmla="*/ 4336168 w 4336168"/>
                <a:gd name="connsiteY7" fmla="*/ 772673 h 4630833"/>
                <a:gd name="connsiteX8" fmla="*/ 4270820 w 4336168"/>
                <a:gd name="connsiteY8" fmla="*/ 728127 h 4630833"/>
                <a:gd name="connsiteX9" fmla="*/ 4030208 w 4336168"/>
                <a:gd name="connsiteY9" fmla="*/ 587253 h 4630833"/>
                <a:gd name="connsiteX10" fmla="*/ 3781010 w 4336168"/>
                <a:gd name="connsiteY10" fmla="*/ 471455 h 4630833"/>
                <a:gd name="connsiteX11" fmla="*/ 3254466 w 4336168"/>
                <a:gd name="connsiteY11" fmla="*/ 338024 h 4630833"/>
                <a:gd name="connsiteX12" fmla="*/ 3117966 w 4336168"/>
                <a:gd name="connsiteY12" fmla="*/ 326812 h 4630833"/>
                <a:gd name="connsiteX13" fmla="*/ 3083625 w 4336168"/>
                <a:gd name="connsiteY13" fmla="*/ 325179 h 4630833"/>
                <a:gd name="connsiteX14" fmla="*/ 3049173 w 4336168"/>
                <a:gd name="connsiteY14" fmla="*/ 324366 h 4630833"/>
                <a:gd name="connsiteX15" fmla="*/ 2978858 w 4336168"/>
                <a:gd name="connsiteY15" fmla="*/ 323855 h 4630833"/>
                <a:gd name="connsiteX16" fmla="*/ 2695862 w 4336168"/>
                <a:gd name="connsiteY16" fmla="*/ 335373 h 4630833"/>
                <a:gd name="connsiteX17" fmla="*/ 2417972 w 4336168"/>
                <a:gd name="connsiteY17" fmla="*/ 372070 h 4630833"/>
                <a:gd name="connsiteX18" fmla="*/ 2148451 w 4336168"/>
                <a:gd name="connsiteY18" fmla="*/ 437613 h 4630833"/>
                <a:gd name="connsiteX19" fmla="*/ 1889690 w 4336168"/>
                <a:gd name="connsiteY19" fmla="*/ 532515 h 4630833"/>
                <a:gd name="connsiteX20" fmla="*/ 1644512 w 4336168"/>
                <a:gd name="connsiteY20" fmla="*/ 658098 h 4630833"/>
                <a:gd name="connsiteX21" fmla="*/ 1200999 w 4336168"/>
                <a:gd name="connsiteY21" fmla="*/ 992137 h 4630833"/>
                <a:gd name="connsiteX22" fmla="*/ 1003531 w 4336168"/>
                <a:gd name="connsiteY22" fmla="*/ 1192234 h 4630833"/>
                <a:gd name="connsiteX23" fmla="*/ 910394 w 4336168"/>
                <a:gd name="connsiteY23" fmla="*/ 1298347 h 4630833"/>
                <a:gd name="connsiteX24" fmla="*/ 821278 w 4336168"/>
                <a:gd name="connsiteY24" fmla="*/ 1408233 h 4630833"/>
                <a:gd name="connsiteX25" fmla="*/ 732162 w 4336168"/>
                <a:gd name="connsiteY25" fmla="*/ 1521993 h 4630833"/>
                <a:gd name="connsiteX26" fmla="*/ 640548 w 4336168"/>
                <a:gd name="connsiteY26" fmla="*/ 1634323 h 4630833"/>
                <a:gd name="connsiteX27" fmla="*/ 457317 w 4336168"/>
                <a:gd name="connsiteY27" fmla="*/ 1855930 h 4630833"/>
                <a:gd name="connsiteX28" fmla="*/ 369288 w 4336168"/>
                <a:gd name="connsiteY28" fmla="*/ 1967955 h 4630833"/>
                <a:gd name="connsiteX29" fmla="*/ 287128 w 4336168"/>
                <a:gd name="connsiteY29" fmla="*/ 2083243 h 4630833"/>
                <a:gd name="connsiteX30" fmla="*/ 212683 w 4336168"/>
                <a:gd name="connsiteY30" fmla="*/ 2202607 h 4630833"/>
                <a:gd name="connsiteX31" fmla="*/ 179101 w 4336168"/>
                <a:gd name="connsiteY31" fmla="*/ 2264177 h 4630833"/>
                <a:gd name="connsiteX32" fmla="*/ 148890 w 4336168"/>
                <a:gd name="connsiteY32" fmla="*/ 2327172 h 4630833"/>
                <a:gd name="connsiteX33" fmla="*/ 61295 w 4336168"/>
                <a:gd name="connsiteY33" fmla="*/ 2590672 h 4630833"/>
                <a:gd name="connsiteX34" fmla="*/ 32604 w 4336168"/>
                <a:gd name="connsiteY34" fmla="*/ 2866202 h 4630833"/>
                <a:gd name="connsiteX35" fmla="*/ 100853 w 4336168"/>
                <a:gd name="connsiteY35" fmla="*/ 3418074 h 4630833"/>
                <a:gd name="connsiteX36" fmla="*/ 184971 w 4336168"/>
                <a:gd name="connsiteY36" fmla="*/ 3684428 h 4630833"/>
                <a:gd name="connsiteX37" fmla="*/ 210836 w 4336168"/>
                <a:gd name="connsiteY37" fmla="*/ 3749462 h 4630833"/>
                <a:gd name="connsiteX38" fmla="*/ 238440 w 4336168"/>
                <a:gd name="connsiteY38" fmla="*/ 3813783 h 4630833"/>
                <a:gd name="connsiteX39" fmla="*/ 252894 w 4336168"/>
                <a:gd name="connsiteY39" fmla="*/ 3845688 h 4630833"/>
                <a:gd name="connsiteX40" fmla="*/ 268109 w 4336168"/>
                <a:gd name="connsiteY40" fmla="*/ 3877287 h 4630833"/>
                <a:gd name="connsiteX41" fmla="*/ 299409 w 4336168"/>
                <a:gd name="connsiteY41" fmla="*/ 3939978 h 4630833"/>
                <a:gd name="connsiteX42" fmla="*/ 440689 w 4336168"/>
                <a:gd name="connsiteY42" fmla="*/ 4182378 h 4630833"/>
                <a:gd name="connsiteX43" fmla="*/ 606640 w 4336168"/>
                <a:gd name="connsiteY43" fmla="*/ 4409488 h 4630833"/>
                <a:gd name="connsiteX44" fmla="*/ 792425 w 4336168"/>
                <a:gd name="connsiteY44" fmla="*/ 4621205 h 4630833"/>
                <a:gd name="connsiteX45" fmla="*/ 802442 w 4336168"/>
                <a:gd name="connsiteY45" fmla="*/ 4630833 h 4630833"/>
                <a:gd name="connsiteX46" fmla="*/ 592561 w 4336168"/>
                <a:gd name="connsiteY46" fmla="*/ 4630833 h 4630833"/>
                <a:gd name="connsiteX47" fmla="*/ 489377 w 4336168"/>
                <a:gd name="connsiteY47" fmla="*/ 4483185 h 4630833"/>
                <a:gd name="connsiteX48" fmla="*/ 344944 w 4336168"/>
                <a:gd name="connsiteY48" fmla="*/ 4231611 h 4630833"/>
                <a:gd name="connsiteX49" fmla="*/ 224311 w 4336168"/>
                <a:gd name="connsiteY49" fmla="*/ 3970456 h 4630833"/>
                <a:gd name="connsiteX50" fmla="*/ 0 w 4336168"/>
                <a:gd name="connsiteY50" fmla="*/ 2866202 h 4630833"/>
                <a:gd name="connsiteX51" fmla="*/ 25105 w 4336168"/>
                <a:gd name="connsiteY51" fmla="*/ 2584351 h 4630833"/>
                <a:gd name="connsiteX52" fmla="*/ 105200 w 4336168"/>
                <a:gd name="connsiteY52" fmla="*/ 2310863 h 4630833"/>
                <a:gd name="connsiteX53" fmla="*/ 232245 w 4336168"/>
                <a:gd name="connsiteY53" fmla="*/ 2053172 h 4630833"/>
                <a:gd name="connsiteX54" fmla="*/ 307667 w 4336168"/>
                <a:gd name="connsiteY54" fmla="*/ 1930341 h 4630833"/>
                <a:gd name="connsiteX55" fmla="*/ 386893 w 4336168"/>
                <a:gd name="connsiteY55" fmla="*/ 1810161 h 4630833"/>
                <a:gd name="connsiteX56" fmla="*/ 548823 w 4336168"/>
                <a:gd name="connsiteY56" fmla="*/ 1573876 h 4630833"/>
                <a:gd name="connsiteX57" fmla="*/ 626419 w 4336168"/>
                <a:gd name="connsiteY57" fmla="*/ 1455224 h 4630833"/>
                <a:gd name="connsiteX58" fmla="*/ 701081 w 4336168"/>
                <a:gd name="connsiteY58" fmla="*/ 1334534 h 4630833"/>
                <a:gd name="connsiteX59" fmla="*/ 861162 w 4336168"/>
                <a:gd name="connsiteY59" fmla="*/ 1091320 h 4630833"/>
                <a:gd name="connsiteX60" fmla="*/ 1042329 w 4336168"/>
                <a:gd name="connsiteY60" fmla="*/ 858093 h 4630833"/>
                <a:gd name="connsiteX61" fmla="*/ 1487799 w 4336168"/>
                <a:gd name="connsiteY61" fmla="*/ 446686 h 4630833"/>
                <a:gd name="connsiteX62" fmla="*/ 1754060 w 4336168"/>
                <a:gd name="connsiteY62" fmla="*/ 283388 h 4630833"/>
                <a:gd name="connsiteX63" fmla="*/ 2044121 w 4336168"/>
                <a:gd name="connsiteY63" fmla="*/ 157906 h 4630833"/>
                <a:gd name="connsiteX64" fmla="*/ 2349287 w 4336168"/>
                <a:gd name="connsiteY64" fmla="*/ 71364 h 4630833"/>
                <a:gd name="connsiteX65" fmla="*/ 2661411 w 4336168"/>
                <a:gd name="connsiteY65" fmla="*/ 21213 h 4630833"/>
                <a:gd name="connsiteX66" fmla="*/ 2818124 w 4336168"/>
                <a:gd name="connsiteY66" fmla="*/ 7146 h 4630833"/>
                <a:gd name="connsiteX67" fmla="*/ 2974728 w 4336168"/>
                <a:gd name="connsiteY67" fmla="*/ 1029 h 4630833"/>
                <a:gd name="connsiteX68" fmla="*/ 3053738 w 4336168"/>
                <a:gd name="connsiteY68" fmla="*/ 111 h 4630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4336168" h="4630833">
                  <a:moveTo>
                    <a:pt x="3053738" y="111"/>
                  </a:moveTo>
                  <a:lnTo>
                    <a:pt x="3093948" y="316"/>
                  </a:lnTo>
                  <a:lnTo>
                    <a:pt x="3134268" y="1743"/>
                  </a:lnTo>
                  <a:cubicBezTo>
                    <a:pt x="3187955" y="3475"/>
                    <a:pt x="3241749" y="7756"/>
                    <a:pt x="3295438" y="13058"/>
                  </a:cubicBezTo>
                  <a:cubicBezTo>
                    <a:pt x="3510076" y="35585"/>
                    <a:pt x="3722324" y="89406"/>
                    <a:pt x="3918813" y="169935"/>
                  </a:cubicBezTo>
                  <a:cubicBezTo>
                    <a:pt x="4017384" y="209689"/>
                    <a:pt x="4111933" y="255763"/>
                    <a:pt x="4203331" y="305405"/>
                  </a:cubicBezTo>
                  <a:lnTo>
                    <a:pt x="4336168" y="386579"/>
                  </a:lnTo>
                  <a:lnTo>
                    <a:pt x="4336168" y="772673"/>
                  </a:lnTo>
                  <a:lnTo>
                    <a:pt x="4270820" y="728127"/>
                  </a:lnTo>
                  <a:cubicBezTo>
                    <a:pt x="4191920" y="677771"/>
                    <a:pt x="4111825" y="630168"/>
                    <a:pt x="4030208" y="587253"/>
                  </a:cubicBezTo>
                  <a:cubicBezTo>
                    <a:pt x="3948699" y="544136"/>
                    <a:pt x="3865886" y="504687"/>
                    <a:pt x="3781010" y="471455"/>
                  </a:cubicBezTo>
                  <a:cubicBezTo>
                    <a:pt x="3611688" y="404384"/>
                    <a:pt x="3435522" y="358818"/>
                    <a:pt x="3254466" y="338024"/>
                  </a:cubicBezTo>
                  <a:cubicBezTo>
                    <a:pt x="3209255" y="333029"/>
                    <a:pt x="3163720" y="328748"/>
                    <a:pt x="3117966" y="326812"/>
                  </a:cubicBezTo>
                  <a:lnTo>
                    <a:pt x="3083625" y="325179"/>
                  </a:lnTo>
                  <a:lnTo>
                    <a:pt x="3049173" y="324366"/>
                  </a:lnTo>
                  <a:cubicBezTo>
                    <a:pt x="3026568" y="323447"/>
                    <a:pt x="3002550" y="323855"/>
                    <a:pt x="2978858" y="323855"/>
                  </a:cubicBezTo>
                  <a:cubicBezTo>
                    <a:pt x="2883983" y="323956"/>
                    <a:pt x="2789434" y="327423"/>
                    <a:pt x="2695862" y="335373"/>
                  </a:cubicBezTo>
                  <a:cubicBezTo>
                    <a:pt x="2602290" y="343223"/>
                    <a:pt x="2509371" y="354945"/>
                    <a:pt x="2417972" y="372070"/>
                  </a:cubicBezTo>
                  <a:cubicBezTo>
                    <a:pt x="2326683" y="389500"/>
                    <a:pt x="2236697" y="411009"/>
                    <a:pt x="2148451" y="437613"/>
                  </a:cubicBezTo>
                  <a:cubicBezTo>
                    <a:pt x="2060204" y="464116"/>
                    <a:pt x="1973588" y="495411"/>
                    <a:pt x="1889690" y="532515"/>
                  </a:cubicBezTo>
                  <a:cubicBezTo>
                    <a:pt x="1805247" y="568599"/>
                    <a:pt x="1723848" y="611411"/>
                    <a:pt x="1644512" y="658098"/>
                  </a:cubicBezTo>
                  <a:cubicBezTo>
                    <a:pt x="1486169" y="751979"/>
                    <a:pt x="1338149" y="865229"/>
                    <a:pt x="1200999" y="992137"/>
                  </a:cubicBezTo>
                  <a:cubicBezTo>
                    <a:pt x="1132531" y="1055744"/>
                    <a:pt x="1066782" y="1122715"/>
                    <a:pt x="1003531" y="1192234"/>
                  </a:cubicBezTo>
                  <a:cubicBezTo>
                    <a:pt x="971688" y="1226790"/>
                    <a:pt x="941150" y="1262568"/>
                    <a:pt x="910394" y="1298347"/>
                  </a:cubicBezTo>
                  <a:cubicBezTo>
                    <a:pt x="880507" y="1334738"/>
                    <a:pt x="850187" y="1370925"/>
                    <a:pt x="821278" y="1408233"/>
                  </a:cubicBezTo>
                  <a:cubicBezTo>
                    <a:pt x="792152" y="1444624"/>
                    <a:pt x="762266" y="1484480"/>
                    <a:pt x="732162" y="1521993"/>
                  </a:cubicBezTo>
                  <a:cubicBezTo>
                    <a:pt x="701950" y="1559810"/>
                    <a:pt x="671302" y="1597219"/>
                    <a:pt x="640548" y="1634323"/>
                  </a:cubicBezTo>
                  <a:cubicBezTo>
                    <a:pt x="579362" y="1708838"/>
                    <a:pt x="516980" y="1781618"/>
                    <a:pt x="457317" y="1855930"/>
                  </a:cubicBezTo>
                  <a:cubicBezTo>
                    <a:pt x="427540" y="1893033"/>
                    <a:pt x="397870" y="1930239"/>
                    <a:pt x="369288" y="1967955"/>
                  </a:cubicBezTo>
                  <a:cubicBezTo>
                    <a:pt x="341141" y="2005976"/>
                    <a:pt x="313211" y="2044100"/>
                    <a:pt x="287128" y="2083243"/>
                  </a:cubicBezTo>
                  <a:cubicBezTo>
                    <a:pt x="260936" y="2122284"/>
                    <a:pt x="235506" y="2161835"/>
                    <a:pt x="212683" y="2202607"/>
                  </a:cubicBezTo>
                  <a:cubicBezTo>
                    <a:pt x="200728" y="2222791"/>
                    <a:pt x="190187" y="2243586"/>
                    <a:pt x="179101" y="2264177"/>
                  </a:cubicBezTo>
                  <a:cubicBezTo>
                    <a:pt x="168886" y="2285072"/>
                    <a:pt x="158127" y="2305867"/>
                    <a:pt x="148890" y="2327172"/>
                  </a:cubicBezTo>
                  <a:cubicBezTo>
                    <a:pt x="109982" y="2411777"/>
                    <a:pt x="81183" y="2500256"/>
                    <a:pt x="61295" y="2590672"/>
                  </a:cubicBezTo>
                  <a:cubicBezTo>
                    <a:pt x="42386" y="2681292"/>
                    <a:pt x="33147" y="2773643"/>
                    <a:pt x="32604" y="2866202"/>
                  </a:cubicBezTo>
                  <a:cubicBezTo>
                    <a:pt x="32495" y="3051925"/>
                    <a:pt x="55643" y="3237650"/>
                    <a:pt x="100853" y="3418074"/>
                  </a:cubicBezTo>
                  <a:cubicBezTo>
                    <a:pt x="123133" y="3508490"/>
                    <a:pt x="151498" y="3597377"/>
                    <a:pt x="184971" y="3684428"/>
                  </a:cubicBezTo>
                  <a:cubicBezTo>
                    <a:pt x="192796" y="3706344"/>
                    <a:pt x="202250" y="3727751"/>
                    <a:pt x="210836" y="3749462"/>
                  </a:cubicBezTo>
                  <a:cubicBezTo>
                    <a:pt x="219421" y="3771175"/>
                    <a:pt x="228985" y="3792479"/>
                    <a:pt x="238440" y="3813783"/>
                  </a:cubicBezTo>
                  <a:lnTo>
                    <a:pt x="252894" y="3845688"/>
                  </a:lnTo>
                  <a:lnTo>
                    <a:pt x="268109" y="3877287"/>
                  </a:lnTo>
                  <a:cubicBezTo>
                    <a:pt x="278215" y="3898287"/>
                    <a:pt x="288432" y="3919284"/>
                    <a:pt x="299409" y="3939978"/>
                  </a:cubicBezTo>
                  <a:cubicBezTo>
                    <a:pt x="341792" y="4023258"/>
                    <a:pt x="389828" y="4103787"/>
                    <a:pt x="440689" y="4182378"/>
                  </a:cubicBezTo>
                  <a:cubicBezTo>
                    <a:pt x="492420" y="4260561"/>
                    <a:pt x="547953" y="4336299"/>
                    <a:pt x="606640" y="4409488"/>
                  </a:cubicBezTo>
                  <a:cubicBezTo>
                    <a:pt x="665381" y="4482677"/>
                    <a:pt x="727435" y="4553292"/>
                    <a:pt x="792425" y="4621205"/>
                  </a:cubicBezTo>
                  <a:lnTo>
                    <a:pt x="802442" y="4630833"/>
                  </a:lnTo>
                  <a:lnTo>
                    <a:pt x="592561" y="4630833"/>
                  </a:lnTo>
                  <a:lnTo>
                    <a:pt x="489377" y="4483185"/>
                  </a:lnTo>
                  <a:cubicBezTo>
                    <a:pt x="437212" y="4401230"/>
                    <a:pt x="388850" y="4317339"/>
                    <a:pt x="344944" y="4231611"/>
                  </a:cubicBezTo>
                  <a:cubicBezTo>
                    <a:pt x="300386" y="4146191"/>
                    <a:pt x="260828" y="4058731"/>
                    <a:pt x="224311" y="3970456"/>
                  </a:cubicBezTo>
                  <a:cubicBezTo>
                    <a:pt x="78901" y="3617049"/>
                    <a:pt x="1413" y="3242136"/>
                    <a:pt x="0" y="2866202"/>
                  </a:cubicBezTo>
                  <a:cubicBezTo>
                    <a:pt x="0" y="2771912"/>
                    <a:pt x="8043" y="2677417"/>
                    <a:pt x="25105" y="2584351"/>
                  </a:cubicBezTo>
                  <a:cubicBezTo>
                    <a:pt x="42928" y="2491285"/>
                    <a:pt x="69446" y="2399444"/>
                    <a:pt x="105200" y="2310863"/>
                  </a:cubicBezTo>
                  <a:cubicBezTo>
                    <a:pt x="140304" y="2221974"/>
                    <a:pt x="184318" y="2136351"/>
                    <a:pt x="232245" y="2053172"/>
                  </a:cubicBezTo>
                  <a:cubicBezTo>
                    <a:pt x="256154" y="2011379"/>
                    <a:pt x="281802" y="1970810"/>
                    <a:pt x="307667" y="1930341"/>
                  </a:cubicBezTo>
                  <a:cubicBezTo>
                    <a:pt x="333533" y="1889873"/>
                    <a:pt x="360049" y="1849915"/>
                    <a:pt x="386893" y="1810161"/>
                  </a:cubicBezTo>
                  <a:lnTo>
                    <a:pt x="548823" y="1573876"/>
                  </a:lnTo>
                  <a:cubicBezTo>
                    <a:pt x="575341" y="1534529"/>
                    <a:pt x="601098" y="1494877"/>
                    <a:pt x="626419" y="1455224"/>
                  </a:cubicBezTo>
                  <a:cubicBezTo>
                    <a:pt x="651959" y="1415266"/>
                    <a:pt x="675434" y="1376225"/>
                    <a:pt x="701081" y="1334534"/>
                  </a:cubicBezTo>
                  <a:cubicBezTo>
                    <a:pt x="751290" y="1252070"/>
                    <a:pt x="804324" y="1170828"/>
                    <a:pt x="861162" y="1091320"/>
                  </a:cubicBezTo>
                  <a:cubicBezTo>
                    <a:pt x="917894" y="1011810"/>
                    <a:pt x="977884" y="933729"/>
                    <a:pt x="1042329" y="858093"/>
                  </a:cubicBezTo>
                  <a:cubicBezTo>
                    <a:pt x="1171765" y="707536"/>
                    <a:pt x="1319348" y="566764"/>
                    <a:pt x="1487799" y="446686"/>
                  </a:cubicBezTo>
                  <a:cubicBezTo>
                    <a:pt x="1571699" y="386340"/>
                    <a:pt x="1661031" y="332010"/>
                    <a:pt x="1754060" y="283388"/>
                  </a:cubicBezTo>
                  <a:cubicBezTo>
                    <a:pt x="1847414" y="235478"/>
                    <a:pt x="1944463" y="193278"/>
                    <a:pt x="2044121" y="157906"/>
                  </a:cubicBezTo>
                  <a:cubicBezTo>
                    <a:pt x="2143778" y="122638"/>
                    <a:pt x="2245936" y="93789"/>
                    <a:pt x="2349287" y="71364"/>
                  </a:cubicBezTo>
                  <a:cubicBezTo>
                    <a:pt x="2452641" y="48939"/>
                    <a:pt x="2556971" y="32935"/>
                    <a:pt x="2661411" y="21213"/>
                  </a:cubicBezTo>
                  <a:cubicBezTo>
                    <a:pt x="2713576" y="14994"/>
                    <a:pt x="2765850" y="11222"/>
                    <a:pt x="2818124" y="7146"/>
                  </a:cubicBezTo>
                  <a:cubicBezTo>
                    <a:pt x="2870290" y="4596"/>
                    <a:pt x="2922672" y="1640"/>
                    <a:pt x="2974728" y="1029"/>
                  </a:cubicBezTo>
                  <a:cubicBezTo>
                    <a:pt x="3000811" y="519"/>
                    <a:pt x="3026568" y="-296"/>
                    <a:pt x="3053738" y="11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079" name="Group 2078">
            <a:extLst>
              <a:ext uri="{FF2B5EF4-FFF2-40B4-BE49-F238E27FC236}">
                <a16:creationId xmlns:a16="http://schemas.microsoft.com/office/drawing/2014/main" id="{2786ABD8-AB9F-46F2-A7D9-36F1F7338C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5112326" y="0"/>
            <a:ext cx="4683941" cy="3456291"/>
            <a:chOff x="4345582" y="0"/>
            <a:chExt cx="5069918" cy="3741104"/>
          </a:xfrm>
          <a:solidFill>
            <a:schemeClr val="accent5">
              <a:alpha val="5000"/>
            </a:schemeClr>
          </a:solidFill>
        </p:grpSpPr>
        <p:sp>
          <p:nvSpPr>
            <p:cNvPr id="2080" name="Freeform: Shape 2079">
              <a:extLst>
                <a:ext uri="{FF2B5EF4-FFF2-40B4-BE49-F238E27FC236}">
                  <a16:creationId xmlns:a16="http://schemas.microsoft.com/office/drawing/2014/main" id="{DB26E49F-E19A-487B-A8A4-A26128CFDC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45582" y="1"/>
              <a:ext cx="5069918" cy="3741103"/>
            </a:xfrm>
            <a:custGeom>
              <a:avLst/>
              <a:gdLst>
                <a:gd name="connsiteX0" fmla="*/ 475344 w 5069918"/>
                <a:gd name="connsiteY0" fmla="*/ 0 h 3741103"/>
                <a:gd name="connsiteX1" fmla="*/ 643707 w 5069918"/>
                <a:gd name="connsiteY1" fmla="*/ 0 h 3741103"/>
                <a:gd name="connsiteX2" fmla="*/ 635672 w 5069918"/>
                <a:gd name="connsiteY2" fmla="*/ 7778 h 3741103"/>
                <a:gd name="connsiteX3" fmla="*/ 486638 w 5069918"/>
                <a:gd name="connsiteY3" fmla="*/ 178818 h 3741103"/>
                <a:gd name="connsiteX4" fmla="*/ 353514 w 5069918"/>
                <a:gd name="connsiteY4" fmla="*/ 362293 h 3741103"/>
                <a:gd name="connsiteX5" fmla="*/ 240181 w 5069918"/>
                <a:gd name="connsiteY5" fmla="*/ 558120 h 3741103"/>
                <a:gd name="connsiteX6" fmla="*/ 215073 w 5069918"/>
                <a:gd name="connsiteY6" fmla="*/ 608766 h 3741103"/>
                <a:gd name="connsiteX7" fmla="*/ 202868 w 5069918"/>
                <a:gd name="connsiteY7" fmla="*/ 634294 h 3741103"/>
                <a:gd name="connsiteX8" fmla="*/ 191273 w 5069918"/>
                <a:gd name="connsiteY8" fmla="*/ 660069 h 3741103"/>
                <a:gd name="connsiteX9" fmla="*/ 169129 w 5069918"/>
                <a:gd name="connsiteY9" fmla="*/ 712032 h 3741103"/>
                <a:gd name="connsiteX10" fmla="*/ 148381 w 5069918"/>
                <a:gd name="connsiteY10" fmla="*/ 764571 h 3741103"/>
                <a:gd name="connsiteX11" fmla="*/ 80903 w 5069918"/>
                <a:gd name="connsiteY11" fmla="*/ 979750 h 3741103"/>
                <a:gd name="connsiteX12" fmla="*/ 26154 w 5069918"/>
                <a:gd name="connsiteY12" fmla="*/ 1425590 h 3741103"/>
                <a:gd name="connsiteX13" fmla="*/ 49170 w 5069918"/>
                <a:gd name="connsiteY13" fmla="*/ 1648182 h 3741103"/>
                <a:gd name="connsiteX14" fmla="*/ 119437 w 5069918"/>
                <a:gd name="connsiteY14" fmla="*/ 1861055 h 3741103"/>
                <a:gd name="connsiteX15" fmla="*/ 143672 w 5069918"/>
                <a:gd name="connsiteY15" fmla="*/ 1911947 h 3741103"/>
                <a:gd name="connsiteX16" fmla="*/ 170611 w 5069918"/>
                <a:gd name="connsiteY16" fmla="*/ 1961687 h 3741103"/>
                <a:gd name="connsiteX17" fmla="*/ 230330 w 5069918"/>
                <a:gd name="connsiteY17" fmla="*/ 2058118 h 3741103"/>
                <a:gd name="connsiteX18" fmla="*/ 296237 w 5069918"/>
                <a:gd name="connsiteY18" fmla="*/ 2151255 h 3741103"/>
                <a:gd name="connsiteX19" fmla="*/ 366853 w 5069918"/>
                <a:gd name="connsiteY19" fmla="*/ 2241757 h 3741103"/>
                <a:gd name="connsiteX20" fmla="*/ 513838 w 5069918"/>
                <a:gd name="connsiteY20" fmla="*/ 2420786 h 3741103"/>
                <a:gd name="connsiteX21" fmla="*/ 587330 w 5069918"/>
                <a:gd name="connsiteY21" fmla="*/ 2511534 h 3741103"/>
                <a:gd name="connsiteX22" fmla="*/ 658817 w 5069918"/>
                <a:gd name="connsiteY22" fmla="*/ 2603437 h 3741103"/>
                <a:gd name="connsiteX23" fmla="*/ 730305 w 5069918"/>
                <a:gd name="connsiteY23" fmla="*/ 2692210 h 3741103"/>
                <a:gd name="connsiteX24" fmla="*/ 805018 w 5069918"/>
                <a:gd name="connsiteY24" fmla="*/ 2777936 h 3741103"/>
                <a:gd name="connsiteX25" fmla="*/ 963424 w 5069918"/>
                <a:gd name="connsiteY25" fmla="*/ 2939588 h 3741103"/>
                <a:gd name="connsiteX26" fmla="*/ 1319204 w 5069918"/>
                <a:gd name="connsiteY26" fmla="*/ 3209447 h 3741103"/>
                <a:gd name="connsiteX27" fmla="*/ 1515882 w 5069918"/>
                <a:gd name="connsiteY27" fmla="*/ 3310902 h 3741103"/>
                <a:gd name="connsiteX28" fmla="*/ 1723456 w 5069918"/>
                <a:gd name="connsiteY28" fmla="*/ 3387570 h 3741103"/>
                <a:gd name="connsiteX29" fmla="*/ 1939662 w 5069918"/>
                <a:gd name="connsiteY29" fmla="*/ 3440520 h 3741103"/>
                <a:gd name="connsiteX30" fmla="*/ 2162581 w 5069918"/>
                <a:gd name="connsiteY30" fmla="*/ 3470167 h 3741103"/>
                <a:gd name="connsiteX31" fmla="*/ 2389597 w 5069918"/>
                <a:gd name="connsiteY31" fmla="*/ 3479472 h 3741103"/>
                <a:gd name="connsiteX32" fmla="*/ 2446002 w 5069918"/>
                <a:gd name="connsiteY32" fmla="*/ 3479059 h 3741103"/>
                <a:gd name="connsiteX33" fmla="*/ 2473639 w 5069918"/>
                <a:gd name="connsiteY33" fmla="*/ 3478402 h 3741103"/>
                <a:gd name="connsiteX34" fmla="*/ 2501187 w 5069918"/>
                <a:gd name="connsiteY34" fmla="*/ 3477083 h 3741103"/>
                <a:gd name="connsiteX35" fmla="*/ 2610685 w 5069918"/>
                <a:gd name="connsiteY35" fmla="*/ 3468025 h 3741103"/>
                <a:gd name="connsiteX36" fmla="*/ 3033071 w 5069918"/>
                <a:gd name="connsiteY36" fmla="*/ 3360230 h 3741103"/>
                <a:gd name="connsiteX37" fmla="*/ 3232974 w 5069918"/>
                <a:gd name="connsiteY37" fmla="*/ 3266681 h 3741103"/>
                <a:gd name="connsiteX38" fmla="*/ 3425990 w 5069918"/>
                <a:gd name="connsiteY38" fmla="*/ 3152873 h 3741103"/>
                <a:gd name="connsiteX39" fmla="*/ 3613601 w 5069918"/>
                <a:gd name="connsiteY39" fmla="*/ 3024078 h 3741103"/>
                <a:gd name="connsiteX40" fmla="*/ 3706185 w 5069918"/>
                <a:gd name="connsiteY40" fmla="*/ 2955893 h 3741103"/>
                <a:gd name="connsiteX41" fmla="*/ 3799729 w 5069918"/>
                <a:gd name="connsiteY41" fmla="*/ 2885155 h 3741103"/>
                <a:gd name="connsiteX42" fmla="*/ 4175561 w 5069918"/>
                <a:gd name="connsiteY42" fmla="*/ 2606072 h 3741103"/>
                <a:gd name="connsiteX43" fmla="*/ 4517132 w 5069918"/>
                <a:gd name="connsiteY43" fmla="*/ 2312331 h 3741103"/>
                <a:gd name="connsiteX44" fmla="*/ 4659758 w 5069918"/>
                <a:gd name="connsiteY44" fmla="*/ 2148703 h 3741103"/>
                <a:gd name="connsiteX45" fmla="*/ 4773178 w 5069918"/>
                <a:gd name="connsiteY45" fmla="*/ 1969674 h 3741103"/>
                <a:gd name="connsiteX46" fmla="*/ 4892092 w 5069918"/>
                <a:gd name="connsiteY46" fmla="*/ 1567562 h 3741103"/>
                <a:gd name="connsiteX47" fmla="*/ 4898804 w 5069918"/>
                <a:gd name="connsiteY47" fmla="*/ 1460754 h 3741103"/>
                <a:gd name="connsiteX48" fmla="*/ 4899153 w 5069918"/>
                <a:gd name="connsiteY48" fmla="*/ 1406239 h 3741103"/>
                <a:gd name="connsiteX49" fmla="*/ 4898456 w 5069918"/>
                <a:gd name="connsiteY49" fmla="*/ 1350735 h 3741103"/>
                <a:gd name="connsiteX50" fmla="*/ 4886774 w 5069918"/>
                <a:gd name="connsiteY50" fmla="*/ 1128886 h 3741103"/>
                <a:gd name="connsiteX51" fmla="*/ 4815896 w 5069918"/>
                <a:gd name="connsiteY51" fmla="*/ 689221 h 3741103"/>
                <a:gd name="connsiteX52" fmla="*/ 4673183 w 5069918"/>
                <a:gd name="connsiteY52" fmla="*/ 264874 h 3741103"/>
                <a:gd name="connsiteX53" fmla="*/ 4625496 w 5069918"/>
                <a:gd name="connsiteY53" fmla="*/ 162925 h 3741103"/>
                <a:gd name="connsiteX54" fmla="*/ 4572490 w 5069918"/>
                <a:gd name="connsiteY54" fmla="*/ 63364 h 3741103"/>
                <a:gd name="connsiteX55" fmla="*/ 4532299 w 5069918"/>
                <a:gd name="connsiteY55" fmla="*/ 0 h 3741103"/>
                <a:gd name="connsiteX56" fmla="*/ 4626680 w 5069918"/>
                <a:gd name="connsiteY56" fmla="*/ 0 h 3741103"/>
                <a:gd name="connsiteX57" fmla="*/ 4643978 w 5069918"/>
                <a:gd name="connsiteY57" fmla="*/ 26636 h 3741103"/>
                <a:gd name="connsiteX58" fmla="*/ 4700644 w 5069918"/>
                <a:gd name="connsiteY58" fmla="*/ 128338 h 3741103"/>
                <a:gd name="connsiteX59" fmla="*/ 4753214 w 5069918"/>
                <a:gd name="connsiteY59" fmla="*/ 232016 h 3741103"/>
                <a:gd name="connsiteX60" fmla="*/ 4921297 w 5069918"/>
                <a:gd name="connsiteY60" fmla="*/ 663363 h 3741103"/>
                <a:gd name="connsiteX61" fmla="*/ 5027482 w 5069918"/>
                <a:gd name="connsiteY61" fmla="*/ 1112991 h 3741103"/>
                <a:gd name="connsiteX62" fmla="*/ 5058082 w 5069918"/>
                <a:gd name="connsiteY62" fmla="*/ 1342088 h 3741103"/>
                <a:gd name="connsiteX63" fmla="*/ 5063486 w 5069918"/>
                <a:gd name="connsiteY63" fmla="*/ 1399651 h 3741103"/>
                <a:gd name="connsiteX64" fmla="*/ 5067846 w 5069918"/>
                <a:gd name="connsiteY64" fmla="*/ 1458284 h 3741103"/>
                <a:gd name="connsiteX65" fmla="*/ 5069414 w 5069918"/>
                <a:gd name="connsiteY65" fmla="*/ 1577772 h 3741103"/>
                <a:gd name="connsiteX66" fmla="*/ 5040732 w 5069918"/>
                <a:gd name="connsiteY66" fmla="*/ 1817822 h 3741103"/>
                <a:gd name="connsiteX67" fmla="*/ 4964102 w 5069918"/>
                <a:gd name="connsiteY67" fmla="*/ 2050871 h 3741103"/>
                <a:gd name="connsiteX68" fmla="*/ 4689486 w 5069918"/>
                <a:gd name="connsiteY68" fmla="*/ 2458008 h 3741103"/>
                <a:gd name="connsiteX69" fmla="*/ 4333792 w 5069918"/>
                <a:gd name="connsiteY69" fmla="*/ 2784606 h 3741103"/>
                <a:gd name="connsiteX70" fmla="*/ 3965197 w 5069918"/>
                <a:gd name="connsiteY70" fmla="*/ 3076041 h 3741103"/>
                <a:gd name="connsiteX71" fmla="*/ 3873745 w 5069918"/>
                <a:gd name="connsiteY71" fmla="*/ 3149167 h 3741103"/>
                <a:gd name="connsiteX72" fmla="*/ 3779416 w 5069918"/>
                <a:gd name="connsiteY72" fmla="*/ 3222705 h 3741103"/>
                <a:gd name="connsiteX73" fmla="*/ 3582739 w 5069918"/>
                <a:gd name="connsiteY73" fmla="*/ 3364594 h 3741103"/>
                <a:gd name="connsiteX74" fmla="*/ 3371851 w 5069918"/>
                <a:gd name="connsiteY74" fmla="*/ 3494377 h 3741103"/>
                <a:gd name="connsiteX75" fmla="*/ 3143615 w 5069918"/>
                <a:gd name="connsiteY75" fmla="*/ 3603819 h 3741103"/>
                <a:gd name="connsiteX76" fmla="*/ 2643552 w 5069918"/>
                <a:gd name="connsiteY76" fmla="*/ 3730555 h 3741103"/>
                <a:gd name="connsiteX77" fmla="*/ 2514264 w 5069918"/>
                <a:gd name="connsiteY77" fmla="*/ 3739696 h 3741103"/>
                <a:gd name="connsiteX78" fmla="*/ 2481920 w 5069918"/>
                <a:gd name="connsiteY78" fmla="*/ 3740849 h 3741103"/>
                <a:gd name="connsiteX79" fmla="*/ 2449664 w 5069918"/>
                <a:gd name="connsiteY79" fmla="*/ 3741014 h 3741103"/>
                <a:gd name="connsiteX80" fmla="*/ 2386284 w 5069918"/>
                <a:gd name="connsiteY80" fmla="*/ 3740273 h 3741103"/>
                <a:gd name="connsiteX81" fmla="*/ 2260658 w 5069918"/>
                <a:gd name="connsiteY81" fmla="*/ 3735331 h 3741103"/>
                <a:gd name="connsiteX82" fmla="*/ 2134945 w 5069918"/>
                <a:gd name="connsiteY82" fmla="*/ 3723967 h 3741103"/>
                <a:gd name="connsiteX83" fmla="*/ 1884564 w 5069918"/>
                <a:gd name="connsiteY83" fmla="*/ 3683451 h 3741103"/>
                <a:gd name="connsiteX84" fmla="*/ 1639764 w 5069918"/>
                <a:gd name="connsiteY84" fmla="*/ 3613537 h 3741103"/>
                <a:gd name="connsiteX85" fmla="*/ 1407081 w 5069918"/>
                <a:gd name="connsiteY85" fmla="*/ 3512164 h 3741103"/>
                <a:gd name="connsiteX86" fmla="*/ 1193491 w 5069918"/>
                <a:gd name="connsiteY86" fmla="*/ 3380240 h 3741103"/>
                <a:gd name="connsiteX87" fmla="*/ 836141 w 5069918"/>
                <a:gd name="connsiteY87" fmla="*/ 3047878 h 3741103"/>
                <a:gd name="connsiteX88" fmla="*/ 690812 w 5069918"/>
                <a:gd name="connsiteY88" fmla="*/ 2859461 h 3741103"/>
                <a:gd name="connsiteX89" fmla="*/ 562397 w 5069918"/>
                <a:gd name="connsiteY89" fmla="*/ 2662976 h 3741103"/>
                <a:gd name="connsiteX90" fmla="*/ 502504 w 5069918"/>
                <a:gd name="connsiteY90" fmla="*/ 2565474 h 3741103"/>
                <a:gd name="connsiteX91" fmla="*/ 440258 w 5069918"/>
                <a:gd name="connsiteY91" fmla="*/ 2469619 h 3741103"/>
                <a:gd name="connsiteX92" fmla="*/ 310360 w 5069918"/>
                <a:gd name="connsiteY92" fmla="*/ 2278732 h 3741103"/>
                <a:gd name="connsiteX93" fmla="*/ 246806 w 5069918"/>
                <a:gd name="connsiteY93" fmla="*/ 2181642 h 3741103"/>
                <a:gd name="connsiteX94" fmla="*/ 186303 w 5069918"/>
                <a:gd name="connsiteY94" fmla="*/ 2082411 h 3741103"/>
                <a:gd name="connsiteX95" fmla="*/ 84390 w 5069918"/>
                <a:gd name="connsiteY95" fmla="*/ 1874231 h 3741103"/>
                <a:gd name="connsiteX96" fmla="*/ 20139 w 5069918"/>
                <a:gd name="connsiteY96" fmla="*/ 1653288 h 3741103"/>
                <a:gd name="connsiteX97" fmla="*/ 0 w 5069918"/>
                <a:gd name="connsiteY97" fmla="*/ 1425590 h 3741103"/>
                <a:gd name="connsiteX98" fmla="*/ 179939 w 5069918"/>
                <a:gd name="connsiteY98" fmla="*/ 533498 h 3741103"/>
                <a:gd name="connsiteX99" fmla="*/ 276709 w 5069918"/>
                <a:gd name="connsiteY99" fmla="*/ 322519 h 3741103"/>
                <a:gd name="connsiteX100" fmla="*/ 392571 w 5069918"/>
                <a:gd name="connsiteY100" fmla="*/ 119280 h 3741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5069918" h="3741103">
                  <a:moveTo>
                    <a:pt x="475344" y="0"/>
                  </a:moveTo>
                  <a:lnTo>
                    <a:pt x="643707" y="0"/>
                  </a:lnTo>
                  <a:lnTo>
                    <a:pt x="635672" y="7778"/>
                  </a:lnTo>
                  <a:cubicBezTo>
                    <a:pt x="583538" y="62643"/>
                    <a:pt x="533759" y="119691"/>
                    <a:pt x="486638" y="178818"/>
                  </a:cubicBezTo>
                  <a:cubicBezTo>
                    <a:pt x="439560" y="237945"/>
                    <a:pt x="395012" y="299131"/>
                    <a:pt x="353514" y="362293"/>
                  </a:cubicBezTo>
                  <a:cubicBezTo>
                    <a:pt x="312714" y="425784"/>
                    <a:pt x="274180" y="490841"/>
                    <a:pt x="240181" y="558120"/>
                  </a:cubicBezTo>
                  <a:cubicBezTo>
                    <a:pt x="231376" y="574838"/>
                    <a:pt x="223180" y="591801"/>
                    <a:pt x="215073" y="608766"/>
                  </a:cubicBezTo>
                  <a:lnTo>
                    <a:pt x="202868" y="634294"/>
                  </a:lnTo>
                  <a:lnTo>
                    <a:pt x="191273" y="660069"/>
                  </a:lnTo>
                  <a:cubicBezTo>
                    <a:pt x="183688" y="677280"/>
                    <a:pt x="176016" y="694491"/>
                    <a:pt x="169129" y="712032"/>
                  </a:cubicBezTo>
                  <a:cubicBezTo>
                    <a:pt x="162242" y="729572"/>
                    <a:pt x="154658" y="746866"/>
                    <a:pt x="148381" y="764571"/>
                  </a:cubicBezTo>
                  <a:cubicBezTo>
                    <a:pt x="121529" y="834897"/>
                    <a:pt x="98775" y="906706"/>
                    <a:pt x="80903" y="979750"/>
                  </a:cubicBezTo>
                  <a:cubicBezTo>
                    <a:pt x="44636" y="1125509"/>
                    <a:pt x="26067" y="1275550"/>
                    <a:pt x="26154" y="1425590"/>
                  </a:cubicBezTo>
                  <a:cubicBezTo>
                    <a:pt x="26590" y="1500365"/>
                    <a:pt x="34001" y="1574973"/>
                    <a:pt x="49170" y="1648182"/>
                  </a:cubicBezTo>
                  <a:cubicBezTo>
                    <a:pt x="65124" y="1721226"/>
                    <a:pt x="88226" y="1792705"/>
                    <a:pt x="119437" y="1861055"/>
                  </a:cubicBezTo>
                  <a:cubicBezTo>
                    <a:pt x="126847" y="1878267"/>
                    <a:pt x="135478" y="1895066"/>
                    <a:pt x="143672" y="1911947"/>
                  </a:cubicBezTo>
                  <a:cubicBezTo>
                    <a:pt x="152565" y="1928582"/>
                    <a:pt x="161021" y="1945381"/>
                    <a:pt x="170611" y="1961687"/>
                  </a:cubicBezTo>
                  <a:cubicBezTo>
                    <a:pt x="188919" y="1994626"/>
                    <a:pt x="209319" y="2026578"/>
                    <a:pt x="230330" y="2058118"/>
                  </a:cubicBezTo>
                  <a:cubicBezTo>
                    <a:pt x="251253" y="2089740"/>
                    <a:pt x="273658" y="2120539"/>
                    <a:pt x="296237" y="2151255"/>
                  </a:cubicBezTo>
                  <a:cubicBezTo>
                    <a:pt x="319165" y="2181725"/>
                    <a:pt x="342966" y="2211782"/>
                    <a:pt x="366853" y="2241757"/>
                  </a:cubicBezTo>
                  <a:cubicBezTo>
                    <a:pt x="414714" y="2301791"/>
                    <a:pt x="464756" y="2360588"/>
                    <a:pt x="513838" y="2420786"/>
                  </a:cubicBezTo>
                  <a:cubicBezTo>
                    <a:pt x="538509" y="2450761"/>
                    <a:pt x="563094" y="2480983"/>
                    <a:pt x="587330" y="2511534"/>
                  </a:cubicBezTo>
                  <a:cubicBezTo>
                    <a:pt x="611479" y="2541839"/>
                    <a:pt x="635453" y="2574038"/>
                    <a:pt x="658817" y="2603437"/>
                  </a:cubicBezTo>
                  <a:cubicBezTo>
                    <a:pt x="682008" y="2633577"/>
                    <a:pt x="706330" y="2662811"/>
                    <a:pt x="730305" y="2692210"/>
                  </a:cubicBezTo>
                  <a:cubicBezTo>
                    <a:pt x="754977" y="2721115"/>
                    <a:pt x="779474" y="2750019"/>
                    <a:pt x="805018" y="2777936"/>
                  </a:cubicBezTo>
                  <a:cubicBezTo>
                    <a:pt x="855757" y="2834098"/>
                    <a:pt x="908500" y="2888202"/>
                    <a:pt x="963424" y="2939588"/>
                  </a:cubicBezTo>
                  <a:cubicBezTo>
                    <a:pt x="1073444" y="3042113"/>
                    <a:pt x="1192183" y="3133604"/>
                    <a:pt x="1319204" y="3209447"/>
                  </a:cubicBezTo>
                  <a:cubicBezTo>
                    <a:pt x="1382846" y="3247164"/>
                    <a:pt x="1448143" y="3281751"/>
                    <a:pt x="1515882" y="3310902"/>
                  </a:cubicBezTo>
                  <a:cubicBezTo>
                    <a:pt x="1583184" y="3340877"/>
                    <a:pt x="1652666" y="3366159"/>
                    <a:pt x="1723456" y="3387570"/>
                  </a:cubicBezTo>
                  <a:cubicBezTo>
                    <a:pt x="1794246" y="3409063"/>
                    <a:pt x="1866431" y="3426439"/>
                    <a:pt x="1939662" y="3440520"/>
                  </a:cubicBezTo>
                  <a:cubicBezTo>
                    <a:pt x="2012981" y="3454355"/>
                    <a:pt x="2087519" y="3463825"/>
                    <a:pt x="2162581" y="3470167"/>
                  </a:cubicBezTo>
                  <a:cubicBezTo>
                    <a:pt x="2237643" y="3476589"/>
                    <a:pt x="2313489" y="3479390"/>
                    <a:pt x="2389597" y="3479472"/>
                  </a:cubicBezTo>
                  <a:cubicBezTo>
                    <a:pt x="2408602" y="3479472"/>
                    <a:pt x="2427869" y="3479801"/>
                    <a:pt x="2446002" y="3479059"/>
                  </a:cubicBezTo>
                  <a:lnTo>
                    <a:pt x="2473639" y="3478402"/>
                  </a:lnTo>
                  <a:lnTo>
                    <a:pt x="2501187" y="3477083"/>
                  </a:lnTo>
                  <a:cubicBezTo>
                    <a:pt x="2537890" y="3475519"/>
                    <a:pt x="2574418" y="3472060"/>
                    <a:pt x="2610685" y="3468025"/>
                  </a:cubicBezTo>
                  <a:cubicBezTo>
                    <a:pt x="2755926" y="3451226"/>
                    <a:pt x="2897244" y="3414415"/>
                    <a:pt x="3033071" y="3360230"/>
                  </a:cubicBezTo>
                  <a:cubicBezTo>
                    <a:pt x="3101158" y="3333383"/>
                    <a:pt x="3167589" y="3301514"/>
                    <a:pt x="3232974" y="3266681"/>
                  </a:cubicBezTo>
                  <a:cubicBezTo>
                    <a:pt x="3298446" y="3232011"/>
                    <a:pt x="3362697" y="3193554"/>
                    <a:pt x="3425990" y="3152873"/>
                  </a:cubicBezTo>
                  <a:cubicBezTo>
                    <a:pt x="3489282" y="3112110"/>
                    <a:pt x="3551529" y="3068712"/>
                    <a:pt x="3613601" y="3024078"/>
                  </a:cubicBezTo>
                  <a:cubicBezTo>
                    <a:pt x="3644549" y="3001762"/>
                    <a:pt x="3675411" y="2978868"/>
                    <a:pt x="3706185" y="2955893"/>
                  </a:cubicBezTo>
                  <a:lnTo>
                    <a:pt x="3799729" y="2885155"/>
                  </a:lnTo>
                  <a:cubicBezTo>
                    <a:pt x="3926402" y="2790205"/>
                    <a:pt x="4053597" y="2699374"/>
                    <a:pt x="4175561" y="2606072"/>
                  </a:cubicBezTo>
                  <a:cubicBezTo>
                    <a:pt x="4297526" y="2512852"/>
                    <a:pt x="4414084" y="2416833"/>
                    <a:pt x="4517132" y="2312331"/>
                  </a:cubicBezTo>
                  <a:cubicBezTo>
                    <a:pt x="4568480" y="2259956"/>
                    <a:pt x="4616604" y="2205689"/>
                    <a:pt x="4659758" y="2148703"/>
                  </a:cubicBezTo>
                  <a:cubicBezTo>
                    <a:pt x="4702650" y="2091634"/>
                    <a:pt x="4741184" y="2032096"/>
                    <a:pt x="4773178" y="1969674"/>
                  </a:cubicBezTo>
                  <a:cubicBezTo>
                    <a:pt x="4837865" y="1845080"/>
                    <a:pt x="4877446" y="1709038"/>
                    <a:pt x="4892092" y="1567562"/>
                  </a:cubicBezTo>
                  <a:cubicBezTo>
                    <a:pt x="4895666" y="1532233"/>
                    <a:pt x="4897845" y="1496576"/>
                    <a:pt x="4898804" y="1460754"/>
                  </a:cubicBezTo>
                  <a:cubicBezTo>
                    <a:pt x="4899066" y="1442884"/>
                    <a:pt x="4899414" y="1425015"/>
                    <a:pt x="4899153" y="1406239"/>
                  </a:cubicBezTo>
                  <a:cubicBezTo>
                    <a:pt x="4898979" y="1387711"/>
                    <a:pt x="4899066" y="1369263"/>
                    <a:pt x="4898456" y="1350735"/>
                  </a:cubicBezTo>
                  <a:cubicBezTo>
                    <a:pt x="4896974" y="1276703"/>
                    <a:pt x="4893226" y="1202753"/>
                    <a:pt x="4886774" y="1128886"/>
                  </a:cubicBezTo>
                  <a:cubicBezTo>
                    <a:pt x="4873610" y="981232"/>
                    <a:pt x="4851030" y="833991"/>
                    <a:pt x="4815896" y="689221"/>
                  </a:cubicBezTo>
                  <a:cubicBezTo>
                    <a:pt x="4780676" y="544533"/>
                    <a:pt x="4733860" y="402068"/>
                    <a:pt x="4673183" y="264874"/>
                  </a:cubicBezTo>
                  <a:cubicBezTo>
                    <a:pt x="4658101" y="230533"/>
                    <a:pt x="4642147" y="196605"/>
                    <a:pt x="4625496" y="162925"/>
                  </a:cubicBezTo>
                  <a:cubicBezTo>
                    <a:pt x="4608583" y="129326"/>
                    <a:pt x="4590885" y="96222"/>
                    <a:pt x="4572490" y="63364"/>
                  </a:cubicBezTo>
                  <a:lnTo>
                    <a:pt x="4532299" y="0"/>
                  </a:lnTo>
                  <a:lnTo>
                    <a:pt x="4626680" y="0"/>
                  </a:lnTo>
                  <a:lnTo>
                    <a:pt x="4643978" y="26636"/>
                  </a:lnTo>
                  <a:cubicBezTo>
                    <a:pt x="4663594" y="60152"/>
                    <a:pt x="4682598" y="94080"/>
                    <a:pt x="4700644" y="128338"/>
                  </a:cubicBezTo>
                  <a:cubicBezTo>
                    <a:pt x="4718866" y="162595"/>
                    <a:pt x="4736476" y="197100"/>
                    <a:pt x="4753214" y="232016"/>
                  </a:cubicBezTo>
                  <a:cubicBezTo>
                    <a:pt x="4820082" y="371681"/>
                    <a:pt x="4875964" y="515957"/>
                    <a:pt x="4921297" y="663363"/>
                  </a:cubicBezTo>
                  <a:cubicBezTo>
                    <a:pt x="4966630" y="810687"/>
                    <a:pt x="5002460" y="960975"/>
                    <a:pt x="5027482" y="1112991"/>
                  </a:cubicBezTo>
                  <a:cubicBezTo>
                    <a:pt x="5040123" y="1189000"/>
                    <a:pt x="5050323" y="1265421"/>
                    <a:pt x="5058082" y="1342088"/>
                  </a:cubicBezTo>
                  <a:cubicBezTo>
                    <a:pt x="5060261" y="1361276"/>
                    <a:pt x="5061743" y="1380464"/>
                    <a:pt x="5063486" y="1399651"/>
                  </a:cubicBezTo>
                  <a:cubicBezTo>
                    <a:pt x="5065318" y="1418591"/>
                    <a:pt x="5066625" y="1438437"/>
                    <a:pt x="5067846" y="1458284"/>
                  </a:cubicBezTo>
                  <a:cubicBezTo>
                    <a:pt x="5069851" y="1497894"/>
                    <a:pt x="5070461" y="1537751"/>
                    <a:pt x="5069414" y="1577772"/>
                  </a:cubicBezTo>
                  <a:cubicBezTo>
                    <a:pt x="5067060" y="1657734"/>
                    <a:pt x="5057820" y="1738272"/>
                    <a:pt x="5040732" y="1817822"/>
                  </a:cubicBezTo>
                  <a:cubicBezTo>
                    <a:pt x="5023123" y="1897289"/>
                    <a:pt x="4997578" y="1975686"/>
                    <a:pt x="4964102" y="2050871"/>
                  </a:cubicBezTo>
                  <a:cubicBezTo>
                    <a:pt x="4897409" y="2201736"/>
                    <a:pt x="4799942" y="2338271"/>
                    <a:pt x="4689486" y="2458008"/>
                  </a:cubicBezTo>
                  <a:cubicBezTo>
                    <a:pt x="4579116" y="2578485"/>
                    <a:pt x="4456716" y="2684139"/>
                    <a:pt x="4333792" y="2784606"/>
                  </a:cubicBezTo>
                  <a:cubicBezTo>
                    <a:pt x="4210520" y="2884908"/>
                    <a:pt x="4085853" y="2979775"/>
                    <a:pt x="3965197" y="3076041"/>
                  </a:cubicBezTo>
                  <a:lnTo>
                    <a:pt x="3873745" y="3149167"/>
                  </a:lnTo>
                  <a:cubicBezTo>
                    <a:pt x="3842621" y="3173790"/>
                    <a:pt x="3811325" y="3198413"/>
                    <a:pt x="3779416" y="3222705"/>
                  </a:cubicBezTo>
                  <a:cubicBezTo>
                    <a:pt x="3715863" y="3271374"/>
                    <a:pt x="3650652" y="3319055"/>
                    <a:pt x="3582739" y="3364594"/>
                  </a:cubicBezTo>
                  <a:cubicBezTo>
                    <a:pt x="3514913" y="3410051"/>
                    <a:pt x="3445170" y="3454190"/>
                    <a:pt x="3371851" y="3494377"/>
                  </a:cubicBezTo>
                  <a:cubicBezTo>
                    <a:pt x="3298533" y="3534481"/>
                    <a:pt x="3222687" y="3571703"/>
                    <a:pt x="3143615" y="3603819"/>
                  </a:cubicBezTo>
                  <a:cubicBezTo>
                    <a:pt x="2985994" y="3668876"/>
                    <a:pt x="2815732" y="3712356"/>
                    <a:pt x="2643552" y="3730555"/>
                  </a:cubicBezTo>
                  <a:cubicBezTo>
                    <a:pt x="2600484" y="3734838"/>
                    <a:pt x="2557331" y="3738297"/>
                    <a:pt x="2514264" y="3739696"/>
                  </a:cubicBezTo>
                  <a:lnTo>
                    <a:pt x="2481920" y="3740849"/>
                  </a:lnTo>
                  <a:lnTo>
                    <a:pt x="2449664" y="3741014"/>
                  </a:lnTo>
                  <a:cubicBezTo>
                    <a:pt x="2427869" y="3741343"/>
                    <a:pt x="2407207" y="3740685"/>
                    <a:pt x="2386284" y="3740273"/>
                  </a:cubicBezTo>
                  <a:cubicBezTo>
                    <a:pt x="2344525" y="3739779"/>
                    <a:pt x="2302505" y="3737391"/>
                    <a:pt x="2260658" y="3735331"/>
                  </a:cubicBezTo>
                  <a:cubicBezTo>
                    <a:pt x="2218725" y="3732038"/>
                    <a:pt x="2176791" y="3728991"/>
                    <a:pt x="2134945" y="3723967"/>
                  </a:cubicBezTo>
                  <a:cubicBezTo>
                    <a:pt x="2051165" y="3714497"/>
                    <a:pt x="1967473" y="3701568"/>
                    <a:pt x="1884564" y="3683451"/>
                  </a:cubicBezTo>
                  <a:cubicBezTo>
                    <a:pt x="1801657" y="3665335"/>
                    <a:pt x="1719708" y="3642029"/>
                    <a:pt x="1639764" y="3613537"/>
                  </a:cubicBezTo>
                  <a:cubicBezTo>
                    <a:pt x="1559820" y="3584961"/>
                    <a:pt x="1481969" y="3550869"/>
                    <a:pt x="1407081" y="3512164"/>
                  </a:cubicBezTo>
                  <a:cubicBezTo>
                    <a:pt x="1332455" y="3472884"/>
                    <a:pt x="1260794" y="3428992"/>
                    <a:pt x="1193491" y="3380240"/>
                  </a:cubicBezTo>
                  <a:cubicBezTo>
                    <a:pt x="1058362" y="3283233"/>
                    <a:pt x="939973" y="3169508"/>
                    <a:pt x="836141" y="3047878"/>
                  </a:cubicBezTo>
                  <a:cubicBezTo>
                    <a:pt x="784444" y="2986774"/>
                    <a:pt x="736321" y="2923695"/>
                    <a:pt x="690812" y="2859461"/>
                  </a:cubicBezTo>
                  <a:cubicBezTo>
                    <a:pt x="645217" y="2795229"/>
                    <a:pt x="602674" y="2729596"/>
                    <a:pt x="562397" y="2662976"/>
                  </a:cubicBezTo>
                  <a:cubicBezTo>
                    <a:pt x="541823" y="2629295"/>
                    <a:pt x="522992" y="2597755"/>
                    <a:pt x="502504" y="2565474"/>
                  </a:cubicBezTo>
                  <a:cubicBezTo>
                    <a:pt x="482192" y="2533440"/>
                    <a:pt x="461530" y="2501406"/>
                    <a:pt x="440258" y="2469619"/>
                  </a:cubicBezTo>
                  <a:lnTo>
                    <a:pt x="310360" y="2278732"/>
                  </a:lnTo>
                  <a:cubicBezTo>
                    <a:pt x="288826" y="2246616"/>
                    <a:pt x="267555" y="2214335"/>
                    <a:pt x="246806" y="2181642"/>
                  </a:cubicBezTo>
                  <a:cubicBezTo>
                    <a:pt x="226057" y="2148949"/>
                    <a:pt x="205483" y="2116174"/>
                    <a:pt x="186303" y="2082411"/>
                  </a:cubicBezTo>
                  <a:cubicBezTo>
                    <a:pt x="147857" y="2015213"/>
                    <a:pt x="112550" y="1946041"/>
                    <a:pt x="84390" y="1874231"/>
                  </a:cubicBezTo>
                  <a:cubicBezTo>
                    <a:pt x="55708" y="1802669"/>
                    <a:pt x="34436" y="1728473"/>
                    <a:pt x="20139" y="1653288"/>
                  </a:cubicBezTo>
                  <a:cubicBezTo>
                    <a:pt x="6452" y="1578103"/>
                    <a:pt x="0" y="1501764"/>
                    <a:pt x="0" y="1425590"/>
                  </a:cubicBezTo>
                  <a:cubicBezTo>
                    <a:pt x="1133" y="1121885"/>
                    <a:pt x="63293" y="819004"/>
                    <a:pt x="179939" y="533498"/>
                  </a:cubicBezTo>
                  <a:cubicBezTo>
                    <a:pt x="209232" y="462183"/>
                    <a:pt x="240965" y="391527"/>
                    <a:pt x="276709" y="322519"/>
                  </a:cubicBezTo>
                  <a:cubicBezTo>
                    <a:pt x="311930" y="253262"/>
                    <a:pt x="350725" y="185489"/>
                    <a:pt x="392571" y="11928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1" name="Freeform: Shape 2080">
              <a:extLst>
                <a:ext uri="{FF2B5EF4-FFF2-40B4-BE49-F238E27FC236}">
                  <a16:creationId xmlns:a16="http://schemas.microsoft.com/office/drawing/2014/main" id="{58E67742-7BE5-458C-BC8D-9EE8557636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62838" y="1"/>
              <a:ext cx="4960548" cy="3526297"/>
            </a:xfrm>
            <a:custGeom>
              <a:avLst/>
              <a:gdLst>
                <a:gd name="connsiteX0" fmla="*/ 542883 w 4960548"/>
                <a:gd name="connsiteY0" fmla="*/ 0 h 3526297"/>
                <a:gd name="connsiteX1" fmla="*/ 826658 w 4960548"/>
                <a:gd name="connsiteY1" fmla="*/ 0 h 3526297"/>
                <a:gd name="connsiteX2" fmla="*/ 730698 w 4960548"/>
                <a:gd name="connsiteY2" fmla="*/ 89329 h 3526297"/>
                <a:gd name="connsiteX3" fmla="*/ 590295 w 4960548"/>
                <a:gd name="connsiteY3" fmla="*/ 244485 h 3526297"/>
                <a:gd name="connsiteX4" fmla="*/ 357524 w 4960548"/>
                <a:gd name="connsiteY4" fmla="*/ 587307 h 3526297"/>
                <a:gd name="connsiteX5" fmla="*/ 199554 w 4960548"/>
                <a:gd name="connsiteY5" fmla="*/ 966280 h 3526297"/>
                <a:gd name="connsiteX6" fmla="*/ 142104 w 4960548"/>
                <a:gd name="connsiteY6" fmla="*/ 1370286 h 3526297"/>
                <a:gd name="connsiteX7" fmla="*/ 166339 w 4960548"/>
                <a:gd name="connsiteY7" fmla="*/ 1568090 h 3526297"/>
                <a:gd name="connsiteX8" fmla="*/ 237914 w 4960548"/>
                <a:gd name="connsiteY8" fmla="*/ 1753129 h 3526297"/>
                <a:gd name="connsiteX9" fmla="*/ 287868 w 4960548"/>
                <a:gd name="connsiteY9" fmla="*/ 1840255 h 3526297"/>
                <a:gd name="connsiteX10" fmla="*/ 345232 w 4960548"/>
                <a:gd name="connsiteY10" fmla="*/ 1924581 h 3526297"/>
                <a:gd name="connsiteX11" fmla="*/ 477745 w 4960548"/>
                <a:gd name="connsiteY11" fmla="*/ 2087551 h 3526297"/>
                <a:gd name="connsiteX12" fmla="*/ 621156 w 4960548"/>
                <a:gd name="connsiteY12" fmla="*/ 2251756 h 3526297"/>
                <a:gd name="connsiteX13" fmla="*/ 692469 w 4960548"/>
                <a:gd name="connsiteY13" fmla="*/ 2337482 h 3526297"/>
                <a:gd name="connsiteX14" fmla="*/ 726731 w 4960548"/>
                <a:gd name="connsiteY14" fmla="*/ 2379562 h 3526297"/>
                <a:gd name="connsiteX15" fmla="*/ 760295 w 4960548"/>
                <a:gd name="connsiteY15" fmla="*/ 2419831 h 3526297"/>
                <a:gd name="connsiteX16" fmla="*/ 1048685 w 4960548"/>
                <a:gd name="connsiteY16" fmla="*/ 2717443 h 3526297"/>
                <a:gd name="connsiteX17" fmla="*/ 1202035 w 4960548"/>
                <a:gd name="connsiteY17" fmla="*/ 2851344 h 3526297"/>
                <a:gd name="connsiteX18" fmla="*/ 1362620 w 4960548"/>
                <a:gd name="connsiteY18" fmla="*/ 2974785 h 3526297"/>
                <a:gd name="connsiteX19" fmla="*/ 1721364 w 4960548"/>
                <a:gd name="connsiteY19" fmla="*/ 3170036 h 3526297"/>
                <a:gd name="connsiteX20" fmla="*/ 1922052 w 4960548"/>
                <a:gd name="connsiteY20" fmla="*/ 3225210 h 3526297"/>
                <a:gd name="connsiteX21" fmla="*/ 1973488 w 4960548"/>
                <a:gd name="connsiteY21" fmla="*/ 3234928 h 3526297"/>
                <a:gd name="connsiteX22" fmla="*/ 2025360 w 4960548"/>
                <a:gd name="connsiteY22" fmla="*/ 3243080 h 3526297"/>
                <a:gd name="connsiteX23" fmla="*/ 2130063 w 4960548"/>
                <a:gd name="connsiteY23" fmla="*/ 3254774 h 3526297"/>
                <a:gd name="connsiteX24" fmla="*/ 2182719 w 4960548"/>
                <a:gd name="connsiteY24" fmla="*/ 3258562 h 3526297"/>
                <a:gd name="connsiteX25" fmla="*/ 2235551 w 4960548"/>
                <a:gd name="connsiteY25" fmla="*/ 3261197 h 3526297"/>
                <a:gd name="connsiteX26" fmla="*/ 2288556 w 4960548"/>
                <a:gd name="connsiteY26" fmla="*/ 3262350 h 3526297"/>
                <a:gd name="connsiteX27" fmla="*/ 2341648 w 4960548"/>
                <a:gd name="connsiteY27" fmla="*/ 3262103 h 3526297"/>
                <a:gd name="connsiteX28" fmla="*/ 2368238 w 4960548"/>
                <a:gd name="connsiteY28" fmla="*/ 3261856 h 3526297"/>
                <a:gd name="connsiteX29" fmla="*/ 2393869 w 4960548"/>
                <a:gd name="connsiteY29" fmla="*/ 3260785 h 3526297"/>
                <a:gd name="connsiteX30" fmla="*/ 2419413 w 4960548"/>
                <a:gd name="connsiteY30" fmla="*/ 3259550 h 3526297"/>
                <a:gd name="connsiteX31" fmla="*/ 2444869 w 4960548"/>
                <a:gd name="connsiteY31" fmla="*/ 3257574 h 3526297"/>
                <a:gd name="connsiteX32" fmla="*/ 2545824 w 4960548"/>
                <a:gd name="connsiteY32" fmla="*/ 3245798 h 3526297"/>
                <a:gd name="connsiteX33" fmla="*/ 2930373 w 4960548"/>
                <a:gd name="connsiteY33" fmla="*/ 3126555 h 3526297"/>
                <a:gd name="connsiteX34" fmla="*/ 3285631 w 4960548"/>
                <a:gd name="connsiteY34" fmla="*/ 2917552 h 3526297"/>
                <a:gd name="connsiteX35" fmla="*/ 3371764 w 4960548"/>
                <a:gd name="connsiteY35" fmla="*/ 2856120 h 3526297"/>
                <a:gd name="connsiteX36" fmla="*/ 3457898 w 4960548"/>
                <a:gd name="connsiteY36" fmla="*/ 2792628 h 3526297"/>
                <a:gd name="connsiteX37" fmla="*/ 3632344 w 4960548"/>
                <a:gd name="connsiteY37" fmla="*/ 2660869 h 3526297"/>
                <a:gd name="connsiteX38" fmla="*/ 3990915 w 4960548"/>
                <a:gd name="connsiteY38" fmla="*/ 2405832 h 3526297"/>
                <a:gd name="connsiteX39" fmla="*/ 4324988 w 4960548"/>
                <a:gd name="connsiteY39" fmla="*/ 2152196 h 3526297"/>
                <a:gd name="connsiteX40" fmla="*/ 4592106 w 4960548"/>
                <a:gd name="connsiteY40" fmla="*/ 1861501 h 3526297"/>
                <a:gd name="connsiteX41" fmla="*/ 4683122 w 4960548"/>
                <a:gd name="connsiteY41" fmla="*/ 1692521 h 3526297"/>
                <a:gd name="connsiteX42" fmla="*/ 4738568 w 4960548"/>
                <a:gd name="connsiteY42" fmla="*/ 1507893 h 3526297"/>
                <a:gd name="connsiteX43" fmla="*/ 4753912 w 4960548"/>
                <a:gd name="connsiteY43" fmla="*/ 1411050 h 3526297"/>
                <a:gd name="connsiteX44" fmla="*/ 4756440 w 4960548"/>
                <a:gd name="connsiteY44" fmla="*/ 1386509 h 3526297"/>
                <a:gd name="connsiteX45" fmla="*/ 4758358 w 4960548"/>
                <a:gd name="connsiteY45" fmla="*/ 1361475 h 3526297"/>
                <a:gd name="connsiteX46" fmla="*/ 4761148 w 4960548"/>
                <a:gd name="connsiteY46" fmla="*/ 1309759 h 3526297"/>
                <a:gd name="connsiteX47" fmla="*/ 4756354 w 4960548"/>
                <a:gd name="connsiteY47" fmla="*/ 1102980 h 3526297"/>
                <a:gd name="connsiteX48" fmla="*/ 4725578 w 4960548"/>
                <a:gd name="connsiteY48" fmla="*/ 898753 h 3526297"/>
                <a:gd name="connsiteX49" fmla="*/ 4673358 w 4960548"/>
                <a:gd name="connsiteY49" fmla="*/ 699384 h 3526297"/>
                <a:gd name="connsiteX50" fmla="*/ 4538491 w 4960548"/>
                <a:gd name="connsiteY50" fmla="*/ 312754 h 3526297"/>
                <a:gd name="connsiteX51" fmla="*/ 4446604 w 4960548"/>
                <a:gd name="connsiteY51" fmla="*/ 129196 h 3526297"/>
                <a:gd name="connsiteX52" fmla="*/ 4419840 w 4960548"/>
                <a:gd name="connsiteY52" fmla="*/ 85222 h 3526297"/>
                <a:gd name="connsiteX53" fmla="*/ 4391680 w 4960548"/>
                <a:gd name="connsiteY53" fmla="*/ 42071 h 3526297"/>
                <a:gd name="connsiteX54" fmla="*/ 4361930 w 4960548"/>
                <a:gd name="connsiteY54" fmla="*/ 0 h 3526297"/>
                <a:gd name="connsiteX55" fmla="*/ 4588871 w 4960548"/>
                <a:gd name="connsiteY55" fmla="*/ 0 h 3526297"/>
                <a:gd name="connsiteX56" fmla="*/ 4613640 w 4960548"/>
                <a:gd name="connsiteY56" fmla="*/ 38859 h 3526297"/>
                <a:gd name="connsiteX57" fmla="*/ 4724445 w 4960548"/>
                <a:gd name="connsiteY57" fmla="*/ 234687 h 3526297"/>
                <a:gd name="connsiteX58" fmla="*/ 4876138 w 4960548"/>
                <a:gd name="connsiteY58" fmla="*/ 653022 h 3526297"/>
                <a:gd name="connsiteX59" fmla="*/ 4911707 w 4960548"/>
                <a:gd name="connsiteY59" fmla="*/ 870671 h 3526297"/>
                <a:gd name="connsiteX60" fmla="*/ 4934810 w 4960548"/>
                <a:gd name="connsiteY60" fmla="*/ 1088487 h 3526297"/>
                <a:gd name="connsiteX61" fmla="*/ 4953206 w 4960548"/>
                <a:gd name="connsiteY61" fmla="*/ 1306301 h 3526297"/>
                <a:gd name="connsiteX62" fmla="*/ 4956954 w 4960548"/>
                <a:gd name="connsiteY62" fmla="*/ 1360899 h 3526297"/>
                <a:gd name="connsiteX63" fmla="*/ 4958610 w 4960548"/>
                <a:gd name="connsiteY63" fmla="*/ 1388980 h 3526297"/>
                <a:gd name="connsiteX64" fmla="*/ 4959830 w 4960548"/>
                <a:gd name="connsiteY64" fmla="*/ 1417555 h 3526297"/>
                <a:gd name="connsiteX65" fmla="*/ 4958174 w 4960548"/>
                <a:gd name="connsiteY65" fmla="*/ 1532680 h 3526297"/>
                <a:gd name="connsiteX66" fmla="*/ 4834030 w 4960548"/>
                <a:gd name="connsiteY66" fmla="*/ 1984861 h 3526297"/>
                <a:gd name="connsiteX67" fmla="*/ 4558106 w 4960548"/>
                <a:gd name="connsiteY67" fmla="*/ 2368857 h 3526297"/>
                <a:gd name="connsiteX68" fmla="*/ 4389936 w 4960548"/>
                <a:gd name="connsiteY68" fmla="*/ 2528945 h 3526297"/>
                <a:gd name="connsiteX69" fmla="*/ 4214618 w 4960548"/>
                <a:gd name="connsiteY69" fmla="*/ 2674457 h 3526297"/>
                <a:gd name="connsiteX70" fmla="*/ 3858489 w 4960548"/>
                <a:gd name="connsiteY70" fmla="*/ 2936658 h 3526297"/>
                <a:gd name="connsiteX71" fmla="*/ 3768868 w 4960548"/>
                <a:gd name="connsiteY71" fmla="*/ 3000643 h 3526297"/>
                <a:gd name="connsiteX72" fmla="*/ 3676806 w 4960548"/>
                <a:gd name="connsiteY72" fmla="*/ 3065040 h 3526297"/>
                <a:gd name="connsiteX73" fmla="*/ 3582477 w 4960548"/>
                <a:gd name="connsiteY73" fmla="*/ 3128614 h 3526297"/>
                <a:gd name="connsiteX74" fmla="*/ 3485185 w 4960548"/>
                <a:gd name="connsiteY74" fmla="*/ 3190377 h 3526297"/>
                <a:gd name="connsiteX75" fmla="*/ 3280923 w 4960548"/>
                <a:gd name="connsiteY75" fmla="*/ 3306325 h 3526297"/>
                <a:gd name="connsiteX76" fmla="*/ 3061230 w 4960548"/>
                <a:gd name="connsiteY76" fmla="*/ 3404897 h 3526297"/>
                <a:gd name="connsiteX77" fmla="*/ 2583137 w 4960548"/>
                <a:gd name="connsiteY77" fmla="*/ 3518292 h 3526297"/>
                <a:gd name="connsiteX78" fmla="*/ 2460038 w 4960548"/>
                <a:gd name="connsiteY78" fmla="*/ 3525622 h 3526297"/>
                <a:gd name="connsiteX79" fmla="*/ 2429264 w 4960548"/>
                <a:gd name="connsiteY79" fmla="*/ 3526280 h 3526297"/>
                <a:gd name="connsiteX80" fmla="*/ 2398576 w 4960548"/>
                <a:gd name="connsiteY80" fmla="*/ 3526116 h 3526297"/>
                <a:gd name="connsiteX81" fmla="*/ 2367977 w 4960548"/>
                <a:gd name="connsiteY81" fmla="*/ 3525786 h 3526297"/>
                <a:gd name="connsiteX82" fmla="*/ 2338249 w 4960548"/>
                <a:gd name="connsiteY82" fmla="*/ 3524716 h 3526297"/>
                <a:gd name="connsiteX83" fmla="*/ 2100770 w 4960548"/>
                <a:gd name="connsiteY83" fmla="*/ 3506845 h 3526297"/>
                <a:gd name="connsiteX84" fmla="*/ 1864776 w 4960548"/>
                <a:gd name="connsiteY84" fmla="*/ 3467483 h 3526297"/>
                <a:gd name="connsiteX85" fmla="*/ 1632964 w 4960548"/>
                <a:gd name="connsiteY85" fmla="*/ 3405803 h 3526297"/>
                <a:gd name="connsiteX86" fmla="*/ 1189219 w 4960548"/>
                <a:gd name="connsiteY86" fmla="*/ 3220352 h 3526297"/>
                <a:gd name="connsiteX87" fmla="*/ 815305 w 4960548"/>
                <a:gd name="connsiteY87" fmla="*/ 2931634 h 3526297"/>
                <a:gd name="connsiteX88" fmla="*/ 663699 w 4960548"/>
                <a:gd name="connsiteY88" fmla="*/ 2757877 h 3526297"/>
                <a:gd name="connsiteX89" fmla="*/ 531274 w 4960548"/>
                <a:gd name="connsiteY89" fmla="*/ 2573907 h 3526297"/>
                <a:gd name="connsiteX90" fmla="*/ 500325 w 4960548"/>
                <a:gd name="connsiteY90" fmla="*/ 2527051 h 3526297"/>
                <a:gd name="connsiteX91" fmla="*/ 470771 w 4960548"/>
                <a:gd name="connsiteY91" fmla="*/ 2481594 h 3526297"/>
                <a:gd name="connsiteX92" fmla="*/ 412448 w 4960548"/>
                <a:gd name="connsiteY92" fmla="*/ 2393479 h 3526297"/>
                <a:gd name="connsiteX93" fmla="*/ 291616 w 4960548"/>
                <a:gd name="connsiteY93" fmla="*/ 2213464 h 3526297"/>
                <a:gd name="connsiteX94" fmla="*/ 173662 w 4960548"/>
                <a:gd name="connsiteY94" fmla="*/ 2023154 h 3526297"/>
                <a:gd name="connsiteX95" fmla="*/ 120483 w 4960548"/>
                <a:gd name="connsiteY95" fmla="*/ 1922276 h 3526297"/>
                <a:gd name="connsiteX96" fmla="*/ 75324 w 4960548"/>
                <a:gd name="connsiteY96" fmla="*/ 1816703 h 3526297"/>
                <a:gd name="connsiteX97" fmla="*/ 40713 w 4960548"/>
                <a:gd name="connsiteY97" fmla="*/ 1707179 h 3526297"/>
                <a:gd name="connsiteX98" fmla="*/ 27811 w 4960548"/>
                <a:gd name="connsiteY98" fmla="*/ 1651346 h 3526297"/>
                <a:gd name="connsiteX99" fmla="*/ 22144 w 4960548"/>
                <a:gd name="connsiteY99" fmla="*/ 1623346 h 3526297"/>
                <a:gd name="connsiteX100" fmla="*/ 17436 w 4960548"/>
                <a:gd name="connsiteY100" fmla="*/ 1595265 h 3526297"/>
                <a:gd name="connsiteX101" fmla="*/ 0 w 4960548"/>
                <a:gd name="connsiteY101" fmla="*/ 1370286 h 3526297"/>
                <a:gd name="connsiteX102" fmla="*/ 48385 w 4960548"/>
                <a:gd name="connsiteY102" fmla="*/ 931939 h 3526297"/>
                <a:gd name="connsiteX103" fmla="*/ 193801 w 4960548"/>
                <a:gd name="connsiteY103" fmla="*/ 511957 h 3526297"/>
                <a:gd name="connsiteX104" fmla="*/ 431660 w 4960548"/>
                <a:gd name="connsiteY104" fmla="*/ 131379 h 3526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4960548" h="3526297">
                  <a:moveTo>
                    <a:pt x="542883" y="0"/>
                  </a:moveTo>
                  <a:lnTo>
                    <a:pt x="826658" y="0"/>
                  </a:lnTo>
                  <a:lnTo>
                    <a:pt x="730698" y="89329"/>
                  </a:lnTo>
                  <a:cubicBezTo>
                    <a:pt x="681528" y="139120"/>
                    <a:pt x="634626" y="190876"/>
                    <a:pt x="590295" y="244485"/>
                  </a:cubicBezTo>
                  <a:cubicBezTo>
                    <a:pt x="501458" y="351540"/>
                    <a:pt x="423083" y="466336"/>
                    <a:pt x="357524" y="587307"/>
                  </a:cubicBezTo>
                  <a:cubicBezTo>
                    <a:pt x="291965" y="708196"/>
                    <a:pt x="237391" y="834767"/>
                    <a:pt x="199554" y="966280"/>
                  </a:cubicBezTo>
                  <a:cubicBezTo>
                    <a:pt x="161632" y="1097463"/>
                    <a:pt x="142016" y="1233833"/>
                    <a:pt x="142104" y="1370286"/>
                  </a:cubicBezTo>
                  <a:cubicBezTo>
                    <a:pt x="142888" y="1437319"/>
                    <a:pt x="149862" y="1503858"/>
                    <a:pt x="166339" y="1568090"/>
                  </a:cubicBezTo>
                  <a:cubicBezTo>
                    <a:pt x="182555" y="1632405"/>
                    <a:pt x="207750" y="1693921"/>
                    <a:pt x="237914" y="1753129"/>
                  </a:cubicBezTo>
                  <a:cubicBezTo>
                    <a:pt x="253170" y="1782693"/>
                    <a:pt x="270084" y="1811680"/>
                    <a:pt x="287868" y="1840255"/>
                  </a:cubicBezTo>
                  <a:cubicBezTo>
                    <a:pt x="305914" y="1868748"/>
                    <a:pt x="325181" y="1896830"/>
                    <a:pt x="345232" y="1924581"/>
                  </a:cubicBezTo>
                  <a:cubicBezTo>
                    <a:pt x="385858" y="1979920"/>
                    <a:pt x="431017" y="2033612"/>
                    <a:pt x="477745" y="2087551"/>
                  </a:cubicBezTo>
                  <a:cubicBezTo>
                    <a:pt x="524474" y="2141573"/>
                    <a:pt x="573294" y="2195594"/>
                    <a:pt x="621156" y="2251756"/>
                  </a:cubicBezTo>
                  <a:cubicBezTo>
                    <a:pt x="645130" y="2279755"/>
                    <a:pt x="668843" y="2308412"/>
                    <a:pt x="692469" y="2337482"/>
                  </a:cubicBezTo>
                  <a:lnTo>
                    <a:pt x="726731" y="2379562"/>
                  </a:lnTo>
                  <a:cubicBezTo>
                    <a:pt x="737977" y="2392986"/>
                    <a:pt x="748700" y="2406738"/>
                    <a:pt x="760295" y="2419831"/>
                  </a:cubicBezTo>
                  <a:cubicBezTo>
                    <a:pt x="850788" y="2526392"/>
                    <a:pt x="948952" y="2624470"/>
                    <a:pt x="1048685" y="2717443"/>
                  </a:cubicBezTo>
                  <a:cubicBezTo>
                    <a:pt x="1098814" y="2763724"/>
                    <a:pt x="1149814" y="2808439"/>
                    <a:pt x="1202035" y="2851344"/>
                  </a:cubicBezTo>
                  <a:cubicBezTo>
                    <a:pt x="1254256" y="2894248"/>
                    <a:pt x="1307435" y="2935752"/>
                    <a:pt x="1362620" y="2974785"/>
                  </a:cubicBezTo>
                  <a:cubicBezTo>
                    <a:pt x="1472554" y="3053017"/>
                    <a:pt x="1591118" y="3122932"/>
                    <a:pt x="1721364" y="3170036"/>
                  </a:cubicBezTo>
                  <a:cubicBezTo>
                    <a:pt x="1786314" y="3193588"/>
                    <a:pt x="1853617" y="3211622"/>
                    <a:pt x="1922052" y="3225210"/>
                  </a:cubicBezTo>
                  <a:cubicBezTo>
                    <a:pt x="1939227" y="3228422"/>
                    <a:pt x="1956227" y="3232128"/>
                    <a:pt x="1973488" y="3234928"/>
                  </a:cubicBezTo>
                  <a:lnTo>
                    <a:pt x="2025360" y="3243080"/>
                  </a:lnTo>
                  <a:cubicBezTo>
                    <a:pt x="2060145" y="3247445"/>
                    <a:pt x="2094930" y="3252056"/>
                    <a:pt x="2130063" y="3254774"/>
                  </a:cubicBezTo>
                  <a:cubicBezTo>
                    <a:pt x="2147587" y="3256338"/>
                    <a:pt x="2165109" y="3257821"/>
                    <a:pt x="2182719" y="3258562"/>
                  </a:cubicBezTo>
                  <a:cubicBezTo>
                    <a:pt x="2200330" y="3259385"/>
                    <a:pt x="2217853" y="3260703"/>
                    <a:pt x="2235551" y="3261197"/>
                  </a:cubicBezTo>
                  <a:lnTo>
                    <a:pt x="2288556" y="3262350"/>
                  </a:lnTo>
                  <a:cubicBezTo>
                    <a:pt x="2306166" y="3262761"/>
                    <a:pt x="2323951" y="3262185"/>
                    <a:pt x="2341648" y="3262103"/>
                  </a:cubicBezTo>
                  <a:lnTo>
                    <a:pt x="2368238" y="3261856"/>
                  </a:lnTo>
                  <a:cubicBezTo>
                    <a:pt x="2376869" y="3261609"/>
                    <a:pt x="2385325" y="3261115"/>
                    <a:pt x="2393869" y="3260785"/>
                  </a:cubicBezTo>
                  <a:cubicBezTo>
                    <a:pt x="2402412" y="3260373"/>
                    <a:pt x="2410956" y="3260127"/>
                    <a:pt x="2419413" y="3259550"/>
                  </a:cubicBezTo>
                  <a:lnTo>
                    <a:pt x="2444869" y="3257574"/>
                  </a:lnTo>
                  <a:cubicBezTo>
                    <a:pt x="2478782" y="3255021"/>
                    <a:pt x="2512434" y="3250739"/>
                    <a:pt x="2545824" y="3245798"/>
                  </a:cubicBezTo>
                  <a:cubicBezTo>
                    <a:pt x="2679470" y="3224881"/>
                    <a:pt x="2807973" y="3183954"/>
                    <a:pt x="2930373" y="3126555"/>
                  </a:cubicBezTo>
                  <a:cubicBezTo>
                    <a:pt x="3053210" y="3069817"/>
                    <a:pt x="3170118" y="2997184"/>
                    <a:pt x="3285631" y="2917552"/>
                  </a:cubicBezTo>
                  <a:cubicBezTo>
                    <a:pt x="3314487" y="2897706"/>
                    <a:pt x="3343169" y="2876954"/>
                    <a:pt x="3371764" y="2856120"/>
                  </a:cubicBezTo>
                  <a:cubicBezTo>
                    <a:pt x="3400534" y="2835285"/>
                    <a:pt x="3429216" y="2814121"/>
                    <a:pt x="3457898" y="2792628"/>
                  </a:cubicBezTo>
                  <a:lnTo>
                    <a:pt x="3632344" y="2660869"/>
                  </a:lnTo>
                  <a:cubicBezTo>
                    <a:pt x="3752043" y="2571190"/>
                    <a:pt x="3872873" y="2487687"/>
                    <a:pt x="3990915" y="2405832"/>
                  </a:cubicBezTo>
                  <a:cubicBezTo>
                    <a:pt x="4108869" y="2323976"/>
                    <a:pt x="4222378" y="2241297"/>
                    <a:pt x="4324988" y="2152196"/>
                  </a:cubicBezTo>
                  <a:cubicBezTo>
                    <a:pt x="4427598" y="2063258"/>
                    <a:pt x="4520270" y="1968474"/>
                    <a:pt x="4592106" y="1861501"/>
                  </a:cubicBezTo>
                  <a:cubicBezTo>
                    <a:pt x="4628024" y="1808057"/>
                    <a:pt x="4658712" y="1751730"/>
                    <a:pt x="4683122" y="1692521"/>
                  </a:cubicBezTo>
                  <a:cubicBezTo>
                    <a:pt x="4707706" y="1633393"/>
                    <a:pt x="4725404" y="1571467"/>
                    <a:pt x="4738568" y="1507893"/>
                  </a:cubicBezTo>
                  <a:cubicBezTo>
                    <a:pt x="4745106" y="1476106"/>
                    <a:pt x="4750338" y="1443742"/>
                    <a:pt x="4753912" y="1411050"/>
                  </a:cubicBezTo>
                  <a:cubicBezTo>
                    <a:pt x="4754958" y="1402897"/>
                    <a:pt x="4755656" y="1394662"/>
                    <a:pt x="4756440" y="1386509"/>
                  </a:cubicBezTo>
                  <a:cubicBezTo>
                    <a:pt x="4757138" y="1378274"/>
                    <a:pt x="4758010" y="1370204"/>
                    <a:pt x="4758358" y="1361475"/>
                  </a:cubicBezTo>
                  <a:lnTo>
                    <a:pt x="4761148" y="1309759"/>
                  </a:lnTo>
                  <a:cubicBezTo>
                    <a:pt x="4763676" y="1240751"/>
                    <a:pt x="4762106" y="1171659"/>
                    <a:pt x="4756354" y="1102980"/>
                  </a:cubicBezTo>
                  <a:cubicBezTo>
                    <a:pt x="4750774" y="1034218"/>
                    <a:pt x="4740050" y="966033"/>
                    <a:pt x="4725578" y="898753"/>
                  </a:cubicBezTo>
                  <a:cubicBezTo>
                    <a:pt x="4710932" y="831473"/>
                    <a:pt x="4692624" y="765100"/>
                    <a:pt x="4673358" y="699384"/>
                  </a:cubicBezTo>
                  <a:cubicBezTo>
                    <a:pt x="4634912" y="568037"/>
                    <a:pt x="4592456" y="438419"/>
                    <a:pt x="4538491" y="312754"/>
                  </a:cubicBezTo>
                  <a:cubicBezTo>
                    <a:pt x="4511464" y="250003"/>
                    <a:pt x="4481301" y="188406"/>
                    <a:pt x="4446604" y="129196"/>
                  </a:cubicBezTo>
                  <a:cubicBezTo>
                    <a:pt x="4438147" y="114291"/>
                    <a:pt x="4428819" y="99798"/>
                    <a:pt x="4419840" y="85222"/>
                  </a:cubicBezTo>
                  <a:cubicBezTo>
                    <a:pt x="4410598" y="70728"/>
                    <a:pt x="4401008" y="56482"/>
                    <a:pt x="4391680" y="42071"/>
                  </a:cubicBezTo>
                  <a:lnTo>
                    <a:pt x="4361930" y="0"/>
                  </a:lnTo>
                  <a:lnTo>
                    <a:pt x="4588871" y="0"/>
                  </a:lnTo>
                  <a:lnTo>
                    <a:pt x="4613640" y="38859"/>
                  </a:lnTo>
                  <a:cubicBezTo>
                    <a:pt x="4653306" y="102762"/>
                    <a:pt x="4690706" y="167901"/>
                    <a:pt x="4724445" y="234687"/>
                  </a:cubicBezTo>
                  <a:cubicBezTo>
                    <a:pt x="4792096" y="368257"/>
                    <a:pt x="4844230" y="508828"/>
                    <a:pt x="4876138" y="653022"/>
                  </a:cubicBezTo>
                  <a:cubicBezTo>
                    <a:pt x="4892005" y="725161"/>
                    <a:pt x="4903077" y="797874"/>
                    <a:pt x="4911707" y="870671"/>
                  </a:cubicBezTo>
                  <a:cubicBezTo>
                    <a:pt x="4920513" y="943386"/>
                    <a:pt x="4927574" y="1016019"/>
                    <a:pt x="4934810" y="1088487"/>
                  </a:cubicBezTo>
                  <a:cubicBezTo>
                    <a:pt x="4941697" y="1161036"/>
                    <a:pt x="4947799" y="1233586"/>
                    <a:pt x="4953206" y="1306301"/>
                  </a:cubicBezTo>
                  <a:lnTo>
                    <a:pt x="4956954" y="1360899"/>
                  </a:lnTo>
                  <a:cubicBezTo>
                    <a:pt x="4957651" y="1369875"/>
                    <a:pt x="4958087" y="1379510"/>
                    <a:pt x="4958610" y="1388980"/>
                  </a:cubicBezTo>
                  <a:cubicBezTo>
                    <a:pt x="4959133" y="1398450"/>
                    <a:pt x="4959656" y="1408003"/>
                    <a:pt x="4959830" y="1417555"/>
                  </a:cubicBezTo>
                  <a:cubicBezTo>
                    <a:pt x="4961138" y="1455683"/>
                    <a:pt x="4960702" y="1494140"/>
                    <a:pt x="4958174" y="1532680"/>
                  </a:cubicBezTo>
                  <a:cubicBezTo>
                    <a:pt x="4948760" y="1686920"/>
                    <a:pt x="4904908" y="1842314"/>
                    <a:pt x="4834030" y="1984861"/>
                  </a:cubicBezTo>
                  <a:cubicBezTo>
                    <a:pt x="4763328" y="2127820"/>
                    <a:pt x="4665860" y="2256121"/>
                    <a:pt x="4558106" y="2368857"/>
                  </a:cubicBezTo>
                  <a:cubicBezTo>
                    <a:pt x="4504230" y="2425432"/>
                    <a:pt x="4447650" y="2478465"/>
                    <a:pt x="4389936" y="2528945"/>
                  </a:cubicBezTo>
                  <a:cubicBezTo>
                    <a:pt x="4332223" y="2579425"/>
                    <a:pt x="4273726" y="2628011"/>
                    <a:pt x="4214618" y="2674457"/>
                  </a:cubicBezTo>
                  <a:cubicBezTo>
                    <a:pt x="4096664" y="2767759"/>
                    <a:pt x="3976094" y="2852826"/>
                    <a:pt x="3858489" y="2936658"/>
                  </a:cubicBezTo>
                  <a:lnTo>
                    <a:pt x="3768868" y="3000643"/>
                  </a:lnTo>
                  <a:cubicBezTo>
                    <a:pt x="3738530" y="3022136"/>
                    <a:pt x="3707929" y="3043794"/>
                    <a:pt x="3676806" y="3065040"/>
                  </a:cubicBezTo>
                  <a:cubicBezTo>
                    <a:pt x="3645770" y="3086369"/>
                    <a:pt x="3614386" y="3107615"/>
                    <a:pt x="3582477" y="3128614"/>
                  </a:cubicBezTo>
                  <a:cubicBezTo>
                    <a:pt x="3550483" y="3149449"/>
                    <a:pt x="3518226" y="3170118"/>
                    <a:pt x="3485185" y="3190377"/>
                  </a:cubicBezTo>
                  <a:cubicBezTo>
                    <a:pt x="3419452" y="3230975"/>
                    <a:pt x="3351625" y="3270338"/>
                    <a:pt x="3280923" y="3306325"/>
                  </a:cubicBezTo>
                  <a:cubicBezTo>
                    <a:pt x="3210307" y="3342476"/>
                    <a:pt x="3137251" y="3376074"/>
                    <a:pt x="3061230" y="3404897"/>
                  </a:cubicBezTo>
                  <a:cubicBezTo>
                    <a:pt x="2909886" y="3463366"/>
                    <a:pt x="2747295" y="3502810"/>
                    <a:pt x="2583137" y="3518292"/>
                  </a:cubicBezTo>
                  <a:cubicBezTo>
                    <a:pt x="2542075" y="3521999"/>
                    <a:pt x="2501013" y="3524798"/>
                    <a:pt x="2460038" y="3525622"/>
                  </a:cubicBezTo>
                  <a:lnTo>
                    <a:pt x="2429264" y="3526280"/>
                  </a:lnTo>
                  <a:cubicBezTo>
                    <a:pt x="2419064" y="3526363"/>
                    <a:pt x="2408777" y="3526116"/>
                    <a:pt x="2398576" y="3526116"/>
                  </a:cubicBezTo>
                  <a:lnTo>
                    <a:pt x="2367977" y="3525786"/>
                  </a:lnTo>
                  <a:lnTo>
                    <a:pt x="2338249" y="3524716"/>
                  </a:lnTo>
                  <a:cubicBezTo>
                    <a:pt x="2259089" y="3522327"/>
                    <a:pt x="2179756" y="3516399"/>
                    <a:pt x="2100770" y="3506845"/>
                  </a:cubicBezTo>
                  <a:cubicBezTo>
                    <a:pt x="2021699" y="3497787"/>
                    <a:pt x="1942801" y="3484776"/>
                    <a:pt x="1864776" y="3467483"/>
                  </a:cubicBezTo>
                  <a:cubicBezTo>
                    <a:pt x="1786836" y="3450025"/>
                    <a:pt x="1709508" y="3429355"/>
                    <a:pt x="1632964" y="3405803"/>
                  </a:cubicBezTo>
                  <a:cubicBezTo>
                    <a:pt x="1480138" y="3358288"/>
                    <a:pt x="1329055" y="3299160"/>
                    <a:pt x="1189219" y="3220352"/>
                  </a:cubicBezTo>
                  <a:cubicBezTo>
                    <a:pt x="1049296" y="3141708"/>
                    <a:pt x="924367" y="3041982"/>
                    <a:pt x="815305" y="2931634"/>
                  </a:cubicBezTo>
                  <a:cubicBezTo>
                    <a:pt x="760469" y="2876542"/>
                    <a:pt x="710603" y="2817909"/>
                    <a:pt x="663699" y="2757877"/>
                  </a:cubicBezTo>
                  <a:cubicBezTo>
                    <a:pt x="617059" y="2697597"/>
                    <a:pt x="572684" y="2636411"/>
                    <a:pt x="531274" y="2573907"/>
                  </a:cubicBezTo>
                  <a:cubicBezTo>
                    <a:pt x="520638" y="2558426"/>
                    <a:pt x="510612" y="2542697"/>
                    <a:pt x="500325" y="2527051"/>
                  </a:cubicBezTo>
                  <a:lnTo>
                    <a:pt x="470771" y="2481594"/>
                  </a:lnTo>
                  <a:cubicBezTo>
                    <a:pt x="451853" y="2452195"/>
                    <a:pt x="432238" y="2423043"/>
                    <a:pt x="412448" y="2393479"/>
                  </a:cubicBezTo>
                  <a:lnTo>
                    <a:pt x="291616" y="2213464"/>
                  </a:lnTo>
                  <a:cubicBezTo>
                    <a:pt x="251078" y="2152113"/>
                    <a:pt x="211062" y="2088951"/>
                    <a:pt x="173662" y="2023154"/>
                  </a:cubicBezTo>
                  <a:cubicBezTo>
                    <a:pt x="155005" y="1990214"/>
                    <a:pt x="136960" y="1956697"/>
                    <a:pt x="120483" y="1922276"/>
                  </a:cubicBezTo>
                  <a:cubicBezTo>
                    <a:pt x="104093" y="1887771"/>
                    <a:pt x="88837" y="1852608"/>
                    <a:pt x="75324" y="1816703"/>
                  </a:cubicBezTo>
                  <a:cubicBezTo>
                    <a:pt x="62072" y="1780717"/>
                    <a:pt x="50303" y="1744235"/>
                    <a:pt x="40713" y="1707179"/>
                  </a:cubicBezTo>
                  <a:cubicBezTo>
                    <a:pt x="36180" y="1688650"/>
                    <a:pt x="31560" y="1670039"/>
                    <a:pt x="27811" y="1651346"/>
                  </a:cubicBezTo>
                  <a:lnTo>
                    <a:pt x="22144" y="1623346"/>
                  </a:lnTo>
                  <a:lnTo>
                    <a:pt x="17436" y="1595265"/>
                  </a:lnTo>
                  <a:cubicBezTo>
                    <a:pt x="5144" y="1520328"/>
                    <a:pt x="0" y="1444978"/>
                    <a:pt x="0" y="1370286"/>
                  </a:cubicBezTo>
                  <a:cubicBezTo>
                    <a:pt x="349" y="1223293"/>
                    <a:pt x="16652" y="1076299"/>
                    <a:pt x="48385" y="931939"/>
                  </a:cubicBezTo>
                  <a:cubicBezTo>
                    <a:pt x="80032" y="787663"/>
                    <a:pt x="128504" y="646187"/>
                    <a:pt x="193801" y="511957"/>
                  </a:cubicBezTo>
                  <a:cubicBezTo>
                    <a:pt x="259404" y="377727"/>
                    <a:pt x="339740" y="250559"/>
                    <a:pt x="431660" y="13137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2" name="Freeform: Shape 2081">
              <a:extLst>
                <a:ext uri="{FF2B5EF4-FFF2-40B4-BE49-F238E27FC236}">
                  <a16:creationId xmlns:a16="http://schemas.microsoft.com/office/drawing/2014/main" id="{EB03BE98-6C07-41CD-ACA9-5244A3DA10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61928" y="0"/>
              <a:ext cx="4934374" cy="3484134"/>
            </a:xfrm>
            <a:custGeom>
              <a:avLst/>
              <a:gdLst>
                <a:gd name="connsiteX0" fmla="*/ 585303 w 4934374"/>
                <a:gd name="connsiteY0" fmla="*/ 0 h 3484134"/>
                <a:gd name="connsiteX1" fmla="*/ 1213739 w 4934374"/>
                <a:gd name="connsiteY1" fmla="*/ 0 h 3484134"/>
                <a:gd name="connsiteX2" fmla="*/ 1150162 w 4934374"/>
                <a:gd name="connsiteY2" fmla="*/ 47028 h 3484134"/>
                <a:gd name="connsiteX3" fmla="*/ 626038 w 4934374"/>
                <a:gd name="connsiteY3" fmla="*/ 660944 h 3484134"/>
                <a:gd name="connsiteX4" fmla="*/ 435986 w 4934374"/>
                <a:gd name="connsiteY4" fmla="*/ 1375409 h 3484134"/>
                <a:gd name="connsiteX5" fmla="*/ 750530 w 4934374"/>
                <a:gd name="connsiteY5" fmla="*/ 2038817 h 3484134"/>
                <a:gd name="connsiteX6" fmla="*/ 909024 w 4934374"/>
                <a:gd name="connsiteY6" fmla="*/ 2249384 h 3484134"/>
                <a:gd name="connsiteX7" fmla="*/ 2396223 w 4934374"/>
                <a:gd name="connsiteY7" fmla="*/ 3072468 h 3484134"/>
                <a:gd name="connsiteX8" fmla="*/ 3525201 w 4934374"/>
                <a:gd name="connsiteY8" fmla="*/ 2566101 h 3484134"/>
                <a:gd name="connsiteX9" fmla="*/ 3662596 w 4934374"/>
                <a:gd name="connsiteY9" fmla="*/ 2465552 h 3484134"/>
                <a:gd name="connsiteX10" fmla="*/ 4287500 w 4934374"/>
                <a:gd name="connsiteY10" fmla="*/ 1939915 h 3484134"/>
                <a:gd name="connsiteX11" fmla="*/ 4498563 w 4934374"/>
                <a:gd name="connsiteY11" fmla="*/ 1375409 h 3484134"/>
                <a:gd name="connsiteX12" fmla="*/ 4132831 w 4934374"/>
                <a:gd name="connsiteY12" fmla="*/ 134540 h 3484134"/>
                <a:gd name="connsiteX13" fmla="*/ 4025590 w 4934374"/>
                <a:gd name="connsiteY13" fmla="*/ 0 h 3484134"/>
                <a:gd name="connsiteX14" fmla="*/ 4555675 w 4934374"/>
                <a:gd name="connsiteY14" fmla="*/ 0 h 3484134"/>
                <a:gd name="connsiteX15" fmla="*/ 4605933 w 4934374"/>
                <a:gd name="connsiteY15" fmla="*/ 77740 h 3484134"/>
                <a:gd name="connsiteX16" fmla="*/ 4934374 w 4934374"/>
                <a:gd name="connsiteY16" fmla="*/ 1375327 h 3484134"/>
                <a:gd name="connsiteX17" fmla="*/ 3793540 w 4934374"/>
                <a:gd name="connsiteY17" fmla="*/ 2890475 h 3484134"/>
                <a:gd name="connsiteX18" fmla="*/ 2396135 w 4934374"/>
                <a:gd name="connsiteY18" fmla="*/ 3484134 h 3484134"/>
                <a:gd name="connsiteX19" fmla="*/ 548273 w 4934374"/>
                <a:gd name="connsiteY19" fmla="*/ 2480458 h 3484134"/>
                <a:gd name="connsiteX20" fmla="*/ 0 w 4934374"/>
                <a:gd name="connsiteY20" fmla="*/ 1375327 h 3484134"/>
                <a:gd name="connsiteX21" fmla="*/ 512166 w 4934374"/>
                <a:gd name="connsiteY21" fmla="*/ 77740 h 348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934374" h="3484134">
                  <a:moveTo>
                    <a:pt x="585303" y="0"/>
                  </a:moveTo>
                  <a:lnTo>
                    <a:pt x="1213739" y="0"/>
                  </a:lnTo>
                  <a:lnTo>
                    <a:pt x="1150162" y="47028"/>
                  </a:lnTo>
                  <a:cubicBezTo>
                    <a:pt x="925762" y="228608"/>
                    <a:pt x="749397" y="435224"/>
                    <a:pt x="626038" y="660944"/>
                  </a:cubicBezTo>
                  <a:cubicBezTo>
                    <a:pt x="499976" y="891687"/>
                    <a:pt x="435986" y="1132066"/>
                    <a:pt x="435986" y="1375409"/>
                  </a:cubicBezTo>
                  <a:cubicBezTo>
                    <a:pt x="435986" y="1620481"/>
                    <a:pt x="538074" y="1763604"/>
                    <a:pt x="750530" y="2038817"/>
                  </a:cubicBezTo>
                  <a:cubicBezTo>
                    <a:pt x="801792" y="2105190"/>
                    <a:pt x="854797" y="2173870"/>
                    <a:pt x="909024" y="2249384"/>
                  </a:cubicBezTo>
                  <a:cubicBezTo>
                    <a:pt x="1323389" y="2826326"/>
                    <a:pt x="1768180" y="3072468"/>
                    <a:pt x="2396223" y="3072468"/>
                  </a:cubicBezTo>
                  <a:cubicBezTo>
                    <a:pt x="2808409" y="3072468"/>
                    <a:pt x="3110835" y="2871947"/>
                    <a:pt x="3525201" y="2566101"/>
                  </a:cubicBezTo>
                  <a:cubicBezTo>
                    <a:pt x="3571493" y="2531926"/>
                    <a:pt x="3617786" y="2498162"/>
                    <a:pt x="3662596" y="2465552"/>
                  </a:cubicBezTo>
                  <a:cubicBezTo>
                    <a:pt x="3905479" y="2288583"/>
                    <a:pt x="4134849" y="2121414"/>
                    <a:pt x="4287500" y="1939915"/>
                  </a:cubicBezTo>
                  <a:cubicBezTo>
                    <a:pt x="4433440" y="1766404"/>
                    <a:pt x="4498563" y="1592317"/>
                    <a:pt x="4498563" y="1375409"/>
                  </a:cubicBezTo>
                  <a:cubicBezTo>
                    <a:pt x="4498563" y="899696"/>
                    <a:pt x="4369741" y="465973"/>
                    <a:pt x="4132831" y="134540"/>
                  </a:cubicBezTo>
                  <a:lnTo>
                    <a:pt x="4025590" y="0"/>
                  </a:lnTo>
                  <a:lnTo>
                    <a:pt x="4555675" y="0"/>
                  </a:lnTo>
                  <a:lnTo>
                    <a:pt x="4605933" y="77740"/>
                  </a:lnTo>
                  <a:cubicBezTo>
                    <a:pt x="4820335" y="448137"/>
                    <a:pt x="4934374" y="894662"/>
                    <a:pt x="4934374" y="1375327"/>
                  </a:cubicBezTo>
                  <a:cubicBezTo>
                    <a:pt x="4934374" y="2116884"/>
                    <a:pt x="4369100" y="2465635"/>
                    <a:pt x="3793540" y="2890475"/>
                  </a:cubicBezTo>
                  <a:cubicBezTo>
                    <a:pt x="3374293" y="3199945"/>
                    <a:pt x="2970389" y="3484134"/>
                    <a:pt x="2396135" y="3484134"/>
                  </a:cubicBezTo>
                  <a:cubicBezTo>
                    <a:pt x="1544564" y="3484134"/>
                    <a:pt x="991670" y="3097832"/>
                    <a:pt x="548273" y="2480458"/>
                  </a:cubicBezTo>
                  <a:cubicBezTo>
                    <a:pt x="282201" y="2110049"/>
                    <a:pt x="0" y="1856001"/>
                    <a:pt x="0" y="1375327"/>
                  </a:cubicBezTo>
                  <a:cubicBezTo>
                    <a:pt x="0" y="894662"/>
                    <a:pt x="195505" y="448137"/>
                    <a:pt x="512166" y="7774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3" name="Freeform: Shape 2082">
              <a:extLst>
                <a:ext uri="{FF2B5EF4-FFF2-40B4-BE49-F238E27FC236}">
                  <a16:creationId xmlns:a16="http://schemas.microsoft.com/office/drawing/2014/main" id="{D13CCE92-2C5E-48BC-9713-FBEEDBAE61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61928" y="0"/>
              <a:ext cx="4934374" cy="3484134"/>
            </a:xfrm>
            <a:custGeom>
              <a:avLst/>
              <a:gdLst>
                <a:gd name="connsiteX0" fmla="*/ 585303 w 4934374"/>
                <a:gd name="connsiteY0" fmla="*/ 0 h 3484134"/>
                <a:gd name="connsiteX1" fmla="*/ 1354934 w 4934374"/>
                <a:gd name="connsiteY1" fmla="*/ 0 h 3484134"/>
                <a:gd name="connsiteX2" fmla="*/ 1206830 w 4934374"/>
                <a:gd name="connsiteY2" fmla="*/ 109531 h 3484134"/>
                <a:gd name="connsiteX3" fmla="*/ 703453 w 4934374"/>
                <a:gd name="connsiteY3" fmla="*/ 698660 h 3484134"/>
                <a:gd name="connsiteX4" fmla="*/ 523079 w 4934374"/>
                <a:gd name="connsiteY4" fmla="*/ 1375409 h 3484134"/>
                <a:gd name="connsiteX5" fmla="*/ 820885 w 4934374"/>
                <a:gd name="connsiteY5" fmla="*/ 1990313 h 3484134"/>
                <a:gd name="connsiteX6" fmla="*/ 981122 w 4934374"/>
                <a:gd name="connsiteY6" fmla="*/ 2203186 h 3484134"/>
                <a:gd name="connsiteX7" fmla="*/ 1592426 w 4934374"/>
                <a:gd name="connsiteY7" fmla="*/ 2792645 h 3484134"/>
                <a:gd name="connsiteX8" fmla="*/ 2396135 w 4934374"/>
                <a:gd name="connsiteY8" fmla="*/ 2990119 h 3484134"/>
                <a:gd name="connsiteX9" fmla="*/ 2913112 w 4934374"/>
                <a:gd name="connsiteY9" fmla="*/ 2864371 h 3484134"/>
                <a:gd name="connsiteX10" fmla="*/ 3471411 w 4934374"/>
                <a:gd name="connsiteY10" fmla="*/ 2501292 h 3484134"/>
                <a:gd name="connsiteX11" fmla="*/ 3609242 w 4934374"/>
                <a:gd name="connsiteY11" fmla="*/ 2400414 h 3484134"/>
                <a:gd name="connsiteX12" fmla="*/ 4219151 w 4934374"/>
                <a:gd name="connsiteY12" fmla="*/ 1888693 h 3484134"/>
                <a:gd name="connsiteX13" fmla="*/ 4411296 w 4934374"/>
                <a:gd name="connsiteY13" fmla="*/ 1375409 h 3484134"/>
                <a:gd name="connsiteX14" fmla="*/ 3957874 w 4934374"/>
                <a:gd name="connsiteY14" fmla="*/ 51887 h 3484134"/>
                <a:gd name="connsiteX15" fmla="*/ 3906637 w 4934374"/>
                <a:gd name="connsiteY15" fmla="*/ 0 h 3484134"/>
                <a:gd name="connsiteX16" fmla="*/ 4555675 w 4934374"/>
                <a:gd name="connsiteY16" fmla="*/ 0 h 3484134"/>
                <a:gd name="connsiteX17" fmla="*/ 4605933 w 4934374"/>
                <a:gd name="connsiteY17" fmla="*/ 77740 h 3484134"/>
                <a:gd name="connsiteX18" fmla="*/ 4934374 w 4934374"/>
                <a:gd name="connsiteY18" fmla="*/ 1375327 h 3484134"/>
                <a:gd name="connsiteX19" fmla="*/ 3793540 w 4934374"/>
                <a:gd name="connsiteY19" fmla="*/ 2890475 h 3484134"/>
                <a:gd name="connsiteX20" fmla="*/ 2396135 w 4934374"/>
                <a:gd name="connsiteY20" fmla="*/ 3484134 h 3484134"/>
                <a:gd name="connsiteX21" fmla="*/ 548273 w 4934374"/>
                <a:gd name="connsiteY21" fmla="*/ 2480458 h 3484134"/>
                <a:gd name="connsiteX22" fmla="*/ 0 w 4934374"/>
                <a:gd name="connsiteY22" fmla="*/ 1375327 h 3484134"/>
                <a:gd name="connsiteX23" fmla="*/ 512166 w 4934374"/>
                <a:gd name="connsiteY23" fmla="*/ 77740 h 348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934374" h="3484134">
                  <a:moveTo>
                    <a:pt x="585303" y="0"/>
                  </a:moveTo>
                  <a:lnTo>
                    <a:pt x="1354934" y="0"/>
                  </a:lnTo>
                  <a:lnTo>
                    <a:pt x="1206830" y="109531"/>
                  </a:lnTo>
                  <a:cubicBezTo>
                    <a:pt x="994024" y="281725"/>
                    <a:pt x="820013" y="485457"/>
                    <a:pt x="703453" y="698660"/>
                  </a:cubicBezTo>
                  <a:cubicBezTo>
                    <a:pt x="583756" y="917627"/>
                    <a:pt x="523079" y="1145324"/>
                    <a:pt x="523079" y="1375409"/>
                  </a:cubicBezTo>
                  <a:cubicBezTo>
                    <a:pt x="523079" y="1595282"/>
                    <a:pt x="614356" y="1722842"/>
                    <a:pt x="820885" y="1990313"/>
                  </a:cubicBezTo>
                  <a:cubicBezTo>
                    <a:pt x="872582" y="2057263"/>
                    <a:pt x="926023" y="2126519"/>
                    <a:pt x="981122" y="2203186"/>
                  </a:cubicBezTo>
                  <a:cubicBezTo>
                    <a:pt x="1175968" y="2474445"/>
                    <a:pt x="1375871" y="2667309"/>
                    <a:pt x="1592426" y="2792645"/>
                  </a:cubicBezTo>
                  <a:cubicBezTo>
                    <a:pt x="1821970" y="2925557"/>
                    <a:pt x="2084904" y="2990119"/>
                    <a:pt x="2396135" y="2990119"/>
                  </a:cubicBezTo>
                  <a:cubicBezTo>
                    <a:pt x="2572762" y="2990119"/>
                    <a:pt x="2737009" y="2950179"/>
                    <a:pt x="2913112" y="2864371"/>
                  </a:cubicBezTo>
                  <a:cubicBezTo>
                    <a:pt x="3093922" y="2776257"/>
                    <a:pt x="3272903" y="2647792"/>
                    <a:pt x="3471411" y="2501292"/>
                  </a:cubicBezTo>
                  <a:cubicBezTo>
                    <a:pt x="3517964" y="2466952"/>
                    <a:pt x="3564344" y="2433106"/>
                    <a:pt x="3609242" y="2400414"/>
                  </a:cubicBezTo>
                  <a:cubicBezTo>
                    <a:pt x="3847766" y="2226574"/>
                    <a:pt x="4073038" y="2062368"/>
                    <a:pt x="4219151" y="1888693"/>
                  </a:cubicBezTo>
                  <a:cubicBezTo>
                    <a:pt x="4353844" y="1728606"/>
                    <a:pt x="4411296" y="1575106"/>
                    <a:pt x="4411296" y="1375409"/>
                  </a:cubicBezTo>
                  <a:cubicBezTo>
                    <a:pt x="4411296" y="851089"/>
                    <a:pt x="4250274" y="381038"/>
                    <a:pt x="3957874" y="51887"/>
                  </a:cubicBezTo>
                  <a:lnTo>
                    <a:pt x="3906637" y="0"/>
                  </a:lnTo>
                  <a:lnTo>
                    <a:pt x="4555675" y="0"/>
                  </a:lnTo>
                  <a:lnTo>
                    <a:pt x="4605933" y="77740"/>
                  </a:lnTo>
                  <a:cubicBezTo>
                    <a:pt x="4820335" y="448137"/>
                    <a:pt x="4934374" y="894662"/>
                    <a:pt x="4934374" y="1375327"/>
                  </a:cubicBezTo>
                  <a:cubicBezTo>
                    <a:pt x="4934374" y="2116884"/>
                    <a:pt x="4369100" y="2465635"/>
                    <a:pt x="3793540" y="2890475"/>
                  </a:cubicBezTo>
                  <a:cubicBezTo>
                    <a:pt x="3374293" y="3199945"/>
                    <a:pt x="2970389" y="3484134"/>
                    <a:pt x="2396135" y="3484134"/>
                  </a:cubicBezTo>
                  <a:cubicBezTo>
                    <a:pt x="1544564" y="3484134"/>
                    <a:pt x="991670" y="3097832"/>
                    <a:pt x="548273" y="2480458"/>
                  </a:cubicBezTo>
                  <a:cubicBezTo>
                    <a:pt x="282201" y="2110049"/>
                    <a:pt x="0" y="1856001"/>
                    <a:pt x="0" y="1375327"/>
                  </a:cubicBezTo>
                  <a:cubicBezTo>
                    <a:pt x="0" y="894662"/>
                    <a:pt x="195505" y="448137"/>
                    <a:pt x="512166" y="7774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Cím 1">
            <a:extLst>
              <a:ext uri="{FF2B5EF4-FFF2-40B4-BE49-F238E27FC236}">
                <a16:creationId xmlns:a16="http://schemas.microsoft.com/office/drawing/2014/main" id="{7D75E2C2-AECA-424C-A2C6-12D5F5FC9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802955"/>
            <a:ext cx="5145024" cy="1454051"/>
          </a:xfrm>
        </p:spPr>
        <p:txBody>
          <a:bodyPr anchor="b">
            <a:normAutofit/>
          </a:bodyPr>
          <a:lstStyle/>
          <a:p>
            <a:r>
              <a:rPr lang="hu-HU" sz="3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 év számokban…</a:t>
            </a:r>
          </a:p>
        </p:txBody>
      </p:sp>
      <p:pic>
        <p:nvPicPr>
          <p:cNvPr id="2050" name="Picture 2" descr="A képen fekete, képernyőkép, sötétség látható&#10;&#10;Automatikusan generált leírás">
            <a:extLst>
              <a:ext uri="{FF2B5EF4-FFF2-40B4-BE49-F238E27FC236}">
                <a16:creationId xmlns:a16="http://schemas.microsoft.com/office/drawing/2014/main" id="{DF668AF9-3EDC-4CC2-AE7B-1F1532007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74718" y="251536"/>
            <a:ext cx="3122812" cy="1709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artalom helye 2">
            <a:extLst>
              <a:ext uri="{FF2B5EF4-FFF2-40B4-BE49-F238E27FC236}">
                <a16:creationId xmlns:a16="http://schemas.microsoft.com/office/drawing/2014/main" id="{D4E1CE59-301D-4988-B41F-DEB85A3388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421682"/>
            <a:ext cx="5037328" cy="3755598"/>
          </a:xfrm>
        </p:spPr>
        <p:txBody>
          <a:bodyPr anchor="ctr">
            <a:normAutofit/>
          </a:bodyPr>
          <a:lstStyle/>
          <a:p>
            <a:r>
              <a:rPr lang="hu-HU" sz="2000" dirty="0" err="1">
                <a:solidFill>
                  <a:schemeClr val="tx2">
                    <a:lumMod val="75000"/>
                  </a:schemeClr>
                </a:solidFill>
              </a:rPr>
              <a:t>Arcanum</a:t>
            </a:r>
            <a:r>
              <a:rPr lang="hu-HU" sz="2000" dirty="0">
                <a:solidFill>
                  <a:schemeClr val="tx2">
                    <a:lumMod val="75000"/>
                  </a:schemeClr>
                </a:solidFill>
              </a:rPr>
              <a:t> találat: </a:t>
            </a:r>
          </a:p>
          <a:p>
            <a:pPr marL="0" indent="0">
              <a:buNone/>
            </a:pPr>
            <a:r>
              <a:rPr lang="hu-HU" sz="2000" dirty="0">
                <a:solidFill>
                  <a:schemeClr val="tx2">
                    <a:lumMod val="75000"/>
                  </a:schemeClr>
                </a:solidFill>
              </a:rPr>
              <a:t>	1282 Szőlőtermesztési Tanszék, </a:t>
            </a:r>
          </a:p>
          <a:p>
            <a:pPr marL="0" indent="0">
              <a:buNone/>
            </a:pPr>
            <a:r>
              <a:rPr lang="hu-HU" sz="2000" dirty="0">
                <a:solidFill>
                  <a:schemeClr val="tx2">
                    <a:lumMod val="75000"/>
                  </a:schemeClr>
                </a:solidFill>
              </a:rPr>
              <a:t>	6170 Szőlészeti Tanszék</a:t>
            </a:r>
          </a:p>
          <a:p>
            <a:r>
              <a:rPr lang="hu-HU" sz="2000" dirty="0">
                <a:solidFill>
                  <a:schemeClr val="tx2">
                    <a:lumMod val="75000"/>
                  </a:schemeClr>
                </a:solidFill>
              </a:rPr>
              <a:t>MTMT: 2856 közlemény</a:t>
            </a:r>
          </a:p>
          <a:p>
            <a:r>
              <a:rPr lang="hu-HU" sz="2000" dirty="0">
                <a:solidFill>
                  <a:schemeClr val="tx2">
                    <a:lumMod val="75000"/>
                  </a:schemeClr>
                </a:solidFill>
              </a:rPr>
              <a:t>Doktori disszertációk: 73</a:t>
            </a:r>
          </a:p>
          <a:p>
            <a:r>
              <a:rPr lang="hu-HU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10</a:t>
            </a:r>
            <a:r>
              <a:rPr lang="hu-HU" sz="2000" b="0" i="0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 államilag minősített szőlőfajta</a:t>
            </a:r>
          </a:p>
          <a:p>
            <a:r>
              <a:rPr lang="hu-HU" sz="2000" dirty="0">
                <a:solidFill>
                  <a:schemeClr val="tx2">
                    <a:lumMod val="75000"/>
                  </a:schemeClr>
                </a:solidFill>
              </a:rPr>
              <a:t>Egy év alatt több mint 3500 óra oktatás</a:t>
            </a:r>
          </a:p>
          <a:p>
            <a:endParaRPr lang="hu-HU" sz="1800" dirty="0">
              <a:solidFill>
                <a:schemeClr val="tx2"/>
              </a:solidFill>
            </a:endParaRPr>
          </a:p>
        </p:txBody>
      </p:sp>
      <p:pic>
        <p:nvPicPr>
          <p:cNvPr id="2052" name="Picture 4" descr="A képen szőlő, gyümölcs, Magtalan gyümölcs, Szőlőlevél látható&#10;&#10;Automatikusan generált leírás">
            <a:extLst>
              <a:ext uri="{FF2B5EF4-FFF2-40B4-BE49-F238E27FC236}">
                <a16:creationId xmlns:a16="http://schemas.microsoft.com/office/drawing/2014/main" id="{543F6FD5-89D0-48A5-BCD8-537EE55C3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30080" y="3774376"/>
            <a:ext cx="2377440" cy="28643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3BC5E1F0-7D6A-A9DB-D2C3-A9D196B49BE0}"/>
              </a:ext>
            </a:extLst>
          </p:cNvPr>
          <p:cNvSpPr txBox="1"/>
          <p:nvPr/>
        </p:nvSpPr>
        <p:spPr>
          <a:xfrm>
            <a:off x="6770696" y="2057889"/>
            <a:ext cx="14622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1600" dirty="0">
                <a:solidFill>
                  <a:schemeClr val="tx2">
                    <a:lumMod val="75000"/>
                  </a:schemeClr>
                </a:solidFill>
              </a:rPr>
              <a:t>Forrás: MTMT</a:t>
            </a:r>
          </a:p>
        </p:txBody>
      </p:sp>
    </p:spTree>
    <p:extLst>
      <p:ext uri="{BB962C8B-B14F-4D97-AF65-F5344CB8AC3E}">
        <p14:creationId xmlns:p14="http://schemas.microsoft.com/office/powerpoint/2010/main" val="42707443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ép 3" descr="A képen szőlő, gyümölcs, Szőlőlevél, Magtalan gyümölcs látható&#10;&#10;Automatikusan generált leírás">
            <a:extLst>
              <a:ext uri="{FF2B5EF4-FFF2-40B4-BE49-F238E27FC236}">
                <a16:creationId xmlns:a16="http://schemas.microsoft.com/office/drawing/2014/main" id="{21FCB87F-39B7-78BD-405E-3791E36F3C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03" b="9497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ABA7D130-0684-1D7D-F445-5BF742D99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0311" y="1847927"/>
            <a:ext cx="4839209" cy="316214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b="1" dirty="0" err="1">
                <a:solidFill>
                  <a:schemeClr val="bg1"/>
                </a:solidFill>
              </a:rPr>
              <a:t>Köszönöm</a:t>
            </a:r>
            <a:r>
              <a:rPr lang="en-US" sz="6600" b="1" dirty="0">
                <a:solidFill>
                  <a:schemeClr val="bg1"/>
                </a:solidFill>
              </a:rPr>
              <a:t> a </a:t>
            </a:r>
            <a:r>
              <a:rPr lang="en-US" sz="6600" b="1" dirty="0" err="1">
                <a:solidFill>
                  <a:schemeClr val="bg1"/>
                </a:solidFill>
              </a:rPr>
              <a:t>megtisztelő</a:t>
            </a:r>
            <a:r>
              <a:rPr lang="en-US" sz="6600" b="1" dirty="0">
                <a:solidFill>
                  <a:schemeClr val="bg1"/>
                </a:solidFill>
              </a:rPr>
              <a:t> </a:t>
            </a:r>
            <a:r>
              <a:rPr lang="en-US" sz="6600" b="1" dirty="0" err="1">
                <a:solidFill>
                  <a:schemeClr val="bg1"/>
                </a:solidFill>
              </a:rPr>
              <a:t>figyelmet</a:t>
            </a:r>
            <a:r>
              <a:rPr lang="en-US" sz="6600" b="1" dirty="0">
                <a:solidFill>
                  <a:schemeClr val="bg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7171847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18BF652-C4F2-4991-992B-FE1711E0A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520" y="480117"/>
            <a:ext cx="10515600" cy="1325563"/>
          </a:xfrm>
        </p:spPr>
        <p:txBody>
          <a:bodyPr>
            <a:normAutofit/>
          </a:bodyPr>
          <a:lstStyle/>
          <a:p>
            <a:r>
              <a:rPr lang="hu-HU" sz="3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1944 – Borászati Zsebkönyv</a:t>
            </a:r>
          </a:p>
        </p:txBody>
      </p:sp>
      <p:pic>
        <p:nvPicPr>
          <p:cNvPr id="1026" name="Picture 2" descr="Baross Endre dr. (szerk.): Borászati zsebkönyv 1944 | könyv | bookline">
            <a:extLst>
              <a:ext uri="{FF2B5EF4-FFF2-40B4-BE49-F238E27FC236}">
                <a16:creationId xmlns:a16="http://schemas.microsoft.com/office/drawing/2014/main" id="{CF1533A6-B624-4218-ACF7-2B0FC108C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497" y="1553754"/>
            <a:ext cx="3079101" cy="4469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76642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C282D07-9445-45DF-8B86-7571EB2F7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sz="3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1945 - https://entzkonyvtar.wordpress.com/tag/kerteszeti-es-szoleszeti-foiskola/</a:t>
            </a:r>
          </a:p>
        </p:txBody>
      </p:sp>
      <p:pic>
        <p:nvPicPr>
          <p:cNvPr id="2050" name="Picture 2" descr="Kertészeti és Szőlészeti Főiskola | Entz Ferenc Könyvtár és Levéltár">
            <a:extLst>
              <a:ext uri="{FF2B5EF4-FFF2-40B4-BE49-F238E27FC236}">
                <a16:creationId xmlns:a16="http://schemas.microsoft.com/office/drawing/2014/main" id="{3356C8B1-EEAA-42D3-AA62-F4663A265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1625" y="1354819"/>
            <a:ext cx="3679895" cy="5138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22877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PT - A DIKTATÚRA KIÉPÜLÉSE MAGYARORSZÁGON PowerPoint Presentation -  ID:2162883">
            <a:extLst>
              <a:ext uri="{FF2B5EF4-FFF2-40B4-BE49-F238E27FC236}">
                <a16:creationId xmlns:a16="http://schemas.microsoft.com/office/drawing/2014/main" id="{5E1B1D36-89B3-4F0F-915D-1D98D5430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63" y="3372993"/>
            <a:ext cx="3440567" cy="2577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43AA2AB0-35D1-40B1-8ED6-674B4FEA5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1483" y="612698"/>
            <a:ext cx="5849154" cy="2080823"/>
          </a:xfrm>
        </p:spPr>
        <p:txBody>
          <a:bodyPr>
            <a:normAutofit/>
          </a:bodyPr>
          <a:lstStyle/>
          <a:p>
            <a:r>
              <a:rPr lang="hu-HU" sz="3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1945-49 Földreform, megalakul a KGST</a:t>
            </a:r>
          </a:p>
        </p:txBody>
      </p:sp>
      <p:pic>
        <p:nvPicPr>
          <p:cNvPr id="3074" name="Picture 2" descr="Pettenkoffer Sándor,  - Szőlőművelés – Aukció – 21. online aukció, 2023. 09.">
            <a:extLst>
              <a:ext uri="{FF2B5EF4-FFF2-40B4-BE49-F238E27FC236}">
                <a16:creationId xmlns:a16="http://schemas.microsoft.com/office/drawing/2014/main" id="{1E90B291-1940-4B1E-A15D-464FFAB75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8057" y="2693521"/>
            <a:ext cx="2233808" cy="325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etörki - Az 1945-ös magyarországi földreform">
            <a:extLst>
              <a:ext uri="{FF2B5EF4-FFF2-40B4-BE49-F238E27FC236}">
                <a16:creationId xmlns:a16="http://schemas.microsoft.com/office/drawing/2014/main" id="{A2D19474-3DE1-49E9-93E6-C99123370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022" y="3088043"/>
            <a:ext cx="4316540" cy="2862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 KGST zászlaja">
            <a:extLst>
              <a:ext uri="{FF2B5EF4-FFF2-40B4-BE49-F238E27FC236}">
                <a16:creationId xmlns:a16="http://schemas.microsoft.com/office/drawing/2014/main" id="{84B911DF-695A-4AA9-A544-DB0724DE4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722" y="482068"/>
            <a:ext cx="2679143" cy="1785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6392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93" name="Rectangle 3078">
            <a:extLst>
              <a:ext uri="{FF2B5EF4-FFF2-40B4-BE49-F238E27FC236}">
                <a16:creationId xmlns:a16="http://schemas.microsoft.com/office/drawing/2014/main" id="{4BA40F49-6490-49E1-AB89-4B5946083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4430" y="1"/>
            <a:ext cx="12191695" cy="684745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4B38A64-7766-4004-8244-2C755A01A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272143"/>
            <a:ext cx="4803637" cy="3397137"/>
          </a:xfrm>
        </p:spPr>
        <p:txBody>
          <a:bodyPr anchor="ctr">
            <a:normAutofit/>
          </a:bodyPr>
          <a:lstStyle/>
          <a:p>
            <a:r>
              <a:rPr lang="hu-HU" sz="2000" dirty="0">
                <a:solidFill>
                  <a:schemeClr val="tx2"/>
                </a:solidFill>
              </a:rPr>
              <a:t>1950-től szakirányulás</a:t>
            </a:r>
          </a:p>
          <a:p>
            <a:r>
              <a:rPr lang="hu-HU" sz="2000" dirty="0">
                <a:solidFill>
                  <a:schemeClr val="tx2"/>
                </a:solidFill>
              </a:rPr>
              <a:t>1953. Kertészeti és Szőlészeti Főiskola - ismét önálló felsőoktatási intézmény</a:t>
            </a:r>
          </a:p>
          <a:p>
            <a:r>
              <a:rPr lang="hu-HU" sz="2000" dirty="0">
                <a:solidFill>
                  <a:schemeClr val="tx2"/>
                </a:solidFill>
              </a:rPr>
              <a:t>Négy és fél éves tanulmányi idő</a:t>
            </a:r>
          </a:p>
          <a:p>
            <a:r>
              <a:rPr lang="hu-HU" sz="2000" dirty="0">
                <a:solidFill>
                  <a:schemeClr val="tx2"/>
                </a:solidFill>
              </a:rPr>
              <a:t>Személyi állomány gyarapodása (Csepregi Pál, </a:t>
            </a:r>
            <a:r>
              <a:rPr lang="hu-HU" sz="2000" dirty="0" err="1">
                <a:solidFill>
                  <a:schemeClr val="tx2"/>
                </a:solidFill>
              </a:rPr>
              <a:t>Zilai</a:t>
            </a:r>
            <a:r>
              <a:rPr lang="hu-HU" sz="2000" dirty="0">
                <a:solidFill>
                  <a:schemeClr val="tx2"/>
                </a:solidFill>
              </a:rPr>
              <a:t> János, Kozma Pál, Sz. Nagy László, Polyák Dezső stb.)</a:t>
            </a:r>
          </a:p>
        </p:txBody>
      </p:sp>
      <p:pic>
        <p:nvPicPr>
          <p:cNvPr id="7" name="Picture 2" descr="Magyarország, Budapest XI., Ménesi út 44. Kertészeti és Szőlészeti Főiskola, (később Szent István Egyetem, majd Magyar Agrár- és Élettudományi Egyetem, Budai Campus), &quot;A&quot; épület., 1961, Sólyi Ilona, Budapest, Fortepan #220586">
            <a:extLst>
              <a:ext uri="{FF2B5EF4-FFF2-40B4-BE49-F238E27FC236}">
                <a16:creationId xmlns:a16="http://schemas.microsoft.com/office/drawing/2014/main" id="{EA8407F6-5503-47AC-A973-874E535B58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09" b="45289"/>
          <a:stretch/>
        </p:blipFill>
        <p:spPr bwMode="auto">
          <a:xfrm>
            <a:off x="6181744" y="136525"/>
            <a:ext cx="6010069" cy="3359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Fotó: Zalainé dr. Kovács Éva et al. (szerk.): 150 év a kertészettudományi, élelmiszertudományi és tájépítészeti oktatás szolgálatában 1853-2003. Budapest, 2003, 154.">
            <a:extLst>
              <a:ext uri="{FF2B5EF4-FFF2-40B4-BE49-F238E27FC236}">
                <a16:creationId xmlns:a16="http://schemas.microsoft.com/office/drawing/2014/main" id="{5096422A-0DBF-40AC-93DD-BCB43BA241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" r="5280" b="2"/>
          <a:stretch/>
        </p:blipFill>
        <p:spPr bwMode="auto">
          <a:xfrm>
            <a:off x="6181744" y="3495618"/>
            <a:ext cx="6010069" cy="3359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94" name="Group 3080">
            <a:extLst>
              <a:ext uri="{FF2B5EF4-FFF2-40B4-BE49-F238E27FC236}">
                <a16:creationId xmlns:a16="http://schemas.microsoft.com/office/drawing/2014/main" id="{DC406F5B-6AB1-4F59-BBBB-3488A390D7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768760" y="15796"/>
            <a:ext cx="6423053" cy="6838915"/>
            <a:chOff x="5742280" y="15796"/>
            <a:chExt cx="6423053" cy="6838915"/>
          </a:xfrm>
        </p:grpSpPr>
        <p:sp>
          <p:nvSpPr>
            <p:cNvPr id="3095" name="Freeform: Shape 3081">
              <a:extLst>
                <a:ext uri="{FF2B5EF4-FFF2-40B4-BE49-F238E27FC236}">
                  <a16:creationId xmlns:a16="http://schemas.microsoft.com/office/drawing/2014/main" id="{C3E373B8-6DB0-44E7-9D9A-501B6FDFC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57719" y="75800"/>
              <a:ext cx="6007612" cy="6778911"/>
            </a:xfrm>
            <a:custGeom>
              <a:avLst/>
              <a:gdLst>
                <a:gd name="connsiteX0" fmla="*/ 4493599 w 6007612"/>
                <a:gd name="connsiteY0" fmla="*/ 0 h 6797829"/>
                <a:gd name="connsiteX1" fmla="*/ 5981837 w 6007612"/>
                <a:gd name="connsiteY1" fmla="*/ 314220 h 6797829"/>
                <a:gd name="connsiteX2" fmla="*/ 6007612 w 6007612"/>
                <a:gd name="connsiteY2" fmla="*/ 327088 h 6797829"/>
                <a:gd name="connsiteX3" fmla="*/ 6007612 w 6007612"/>
                <a:gd name="connsiteY3" fmla="*/ 1316637 h 6797829"/>
                <a:gd name="connsiteX4" fmla="*/ 5852405 w 6007612"/>
                <a:gd name="connsiteY4" fmla="*/ 1209899 h 6797829"/>
                <a:gd name="connsiteX5" fmla="*/ 5622498 w 6007612"/>
                <a:gd name="connsiteY5" fmla="*/ 1086619 h 6797829"/>
                <a:gd name="connsiteX6" fmla="*/ 4493032 w 6007612"/>
                <a:gd name="connsiteY6" fmla="*/ 851533 h 6797829"/>
                <a:gd name="connsiteX7" fmla="*/ 3155579 w 6007612"/>
                <a:gd name="connsiteY7" fmla="*/ 1108326 h 6797829"/>
                <a:gd name="connsiteX8" fmla="*/ 1963832 w 6007612"/>
                <a:gd name="connsiteY8" fmla="*/ 1817700 h 6797829"/>
                <a:gd name="connsiteX9" fmla="*/ 1144646 w 6007612"/>
                <a:gd name="connsiteY9" fmla="*/ 2832814 h 6797829"/>
                <a:gd name="connsiteX10" fmla="*/ 851249 w 6007612"/>
                <a:gd name="connsiteY10" fmla="*/ 3998599 h 6797829"/>
                <a:gd name="connsiteX11" fmla="*/ 1336319 w 6007612"/>
                <a:gd name="connsiteY11" fmla="*/ 5057837 h 6797829"/>
                <a:gd name="connsiteX12" fmla="*/ 1597084 w 6007612"/>
                <a:gd name="connsiteY12" fmla="*/ 5424583 h 6797829"/>
                <a:gd name="connsiteX13" fmla="*/ 2591910 w 6007612"/>
                <a:gd name="connsiteY13" fmla="*/ 6440122 h 6797829"/>
                <a:gd name="connsiteX14" fmla="*/ 3899854 w 6007612"/>
                <a:gd name="connsiteY14" fmla="*/ 6780621 h 6797829"/>
                <a:gd name="connsiteX15" fmla="*/ 4741172 w 6007612"/>
                <a:gd name="connsiteY15" fmla="*/ 6563979 h 6797829"/>
                <a:gd name="connsiteX16" fmla="*/ 5649171 w 6007612"/>
                <a:gd name="connsiteY16" fmla="*/ 5938452 h 6797829"/>
                <a:gd name="connsiteX17" fmla="*/ 5873475 w 6007612"/>
                <a:gd name="connsiteY17" fmla="*/ 5764656 h 6797829"/>
                <a:gd name="connsiteX18" fmla="*/ 6007612 w 6007612"/>
                <a:gd name="connsiteY18" fmla="*/ 5660343 h 6797829"/>
                <a:gd name="connsiteX19" fmla="*/ 6007612 w 6007612"/>
                <a:gd name="connsiteY19" fmla="*/ 6737454 h 6797829"/>
                <a:gd name="connsiteX20" fmla="*/ 5929386 w 6007612"/>
                <a:gd name="connsiteY20" fmla="*/ 6797829 h 6797829"/>
                <a:gd name="connsiteX21" fmla="*/ 1656512 w 6007612"/>
                <a:gd name="connsiteY21" fmla="*/ 6797829 h 6797829"/>
                <a:gd name="connsiteX22" fmla="*/ 1630254 w 6007612"/>
                <a:gd name="connsiteY22" fmla="*/ 6775222 h 6797829"/>
                <a:gd name="connsiteX23" fmla="*/ 892250 w 6007612"/>
                <a:gd name="connsiteY23" fmla="*/ 5902700 h 6797829"/>
                <a:gd name="connsiteX24" fmla="*/ 0 w 6007612"/>
                <a:gd name="connsiteY24" fmla="*/ 3998599 h 6797829"/>
                <a:gd name="connsiteX25" fmla="*/ 4493032 w 6007612"/>
                <a:gd name="connsiteY25" fmla="*/ 285 h 6797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6007612" h="6797829">
                  <a:moveTo>
                    <a:pt x="4493599" y="0"/>
                  </a:moveTo>
                  <a:cubicBezTo>
                    <a:pt x="5048011" y="0"/>
                    <a:pt x="5546284" y="111886"/>
                    <a:pt x="5981837" y="314220"/>
                  </a:cubicBezTo>
                  <a:lnTo>
                    <a:pt x="6007612" y="327088"/>
                  </a:lnTo>
                  <a:lnTo>
                    <a:pt x="6007612" y="1316637"/>
                  </a:lnTo>
                  <a:lnTo>
                    <a:pt x="5852405" y="1209899"/>
                  </a:lnTo>
                  <a:cubicBezTo>
                    <a:pt x="5778266" y="1164709"/>
                    <a:pt x="5701526" y="1123535"/>
                    <a:pt x="5622498" y="1086619"/>
                  </a:cubicBezTo>
                  <a:cubicBezTo>
                    <a:pt x="5286822" y="930699"/>
                    <a:pt x="4906882" y="851533"/>
                    <a:pt x="4493032" y="851533"/>
                  </a:cubicBezTo>
                  <a:cubicBezTo>
                    <a:pt x="4056201" y="851533"/>
                    <a:pt x="3593263" y="940631"/>
                    <a:pt x="3155579" y="1108326"/>
                  </a:cubicBezTo>
                  <a:cubicBezTo>
                    <a:pt x="2721215" y="1275979"/>
                    <a:pt x="2318305" y="1515819"/>
                    <a:pt x="1963832" y="1817700"/>
                  </a:cubicBezTo>
                  <a:cubicBezTo>
                    <a:pt x="1617657" y="2114360"/>
                    <a:pt x="1334332" y="2465358"/>
                    <a:pt x="1144646" y="2832814"/>
                  </a:cubicBezTo>
                  <a:cubicBezTo>
                    <a:pt x="950561" y="3210060"/>
                    <a:pt x="851249" y="3602202"/>
                    <a:pt x="851249" y="3998599"/>
                  </a:cubicBezTo>
                  <a:cubicBezTo>
                    <a:pt x="851249" y="4377547"/>
                    <a:pt x="999792" y="4597311"/>
                    <a:pt x="1336319" y="5057837"/>
                  </a:cubicBezTo>
                  <a:cubicBezTo>
                    <a:pt x="1420450" y="5173181"/>
                    <a:pt x="1507419" y="5292497"/>
                    <a:pt x="1597084" y="5424583"/>
                  </a:cubicBezTo>
                  <a:cubicBezTo>
                    <a:pt x="1914175" y="5891917"/>
                    <a:pt x="2239493" y="6224189"/>
                    <a:pt x="2591910" y="6440122"/>
                  </a:cubicBezTo>
                  <a:cubicBezTo>
                    <a:pt x="2965467" y="6669393"/>
                    <a:pt x="3393219" y="6780621"/>
                    <a:pt x="3899854" y="6780621"/>
                  </a:cubicBezTo>
                  <a:cubicBezTo>
                    <a:pt x="4187861" y="6780621"/>
                    <a:pt x="4454583" y="6711812"/>
                    <a:pt x="4741172" y="6563979"/>
                  </a:cubicBezTo>
                  <a:cubicBezTo>
                    <a:pt x="5034852" y="6412173"/>
                    <a:pt x="5326263" y="6190848"/>
                    <a:pt x="5649171" y="5938452"/>
                  </a:cubicBezTo>
                  <a:cubicBezTo>
                    <a:pt x="5724931" y="5879291"/>
                    <a:pt x="5800409" y="5821406"/>
                    <a:pt x="5873475" y="5764656"/>
                  </a:cubicBezTo>
                  <a:lnTo>
                    <a:pt x="6007612" y="5660343"/>
                  </a:lnTo>
                  <a:lnTo>
                    <a:pt x="6007612" y="6737454"/>
                  </a:lnTo>
                  <a:lnTo>
                    <a:pt x="5929386" y="6797829"/>
                  </a:lnTo>
                  <a:lnTo>
                    <a:pt x="1656512" y="6797829"/>
                  </a:lnTo>
                  <a:lnTo>
                    <a:pt x="1630254" y="6775222"/>
                  </a:lnTo>
                  <a:cubicBezTo>
                    <a:pt x="1360562" y="6528765"/>
                    <a:pt x="1117699" y="6235219"/>
                    <a:pt x="892250" y="5902700"/>
                  </a:cubicBezTo>
                  <a:cubicBezTo>
                    <a:pt x="459249" y="5264548"/>
                    <a:pt x="0" y="4826722"/>
                    <a:pt x="0" y="3998599"/>
                  </a:cubicBezTo>
                  <a:cubicBezTo>
                    <a:pt x="0" y="1790460"/>
                    <a:pt x="2262336" y="285"/>
                    <a:pt x="4493032" y="285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096" name="Freeform: Shape 3082">
              <a:extLst>
                <a:ext uri="{FF2B5EF4-FFF2-40B4-BE49-F238E27FC236}">
                  <a16:creationId xmlns:a16="http://schemas.microsoft.com/office/drawing/2014/main" id="{32B7F0B0-E102-4757-9055-800A572A47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39360" y="75800"/>
              <a:ext cx="6025971" cy="6778911"/>
            </a:xfrm>
            <a:custGeom>
              <a:avLst/>
              <a:gdLst>
                <a:gd name="connsiteX0" fmla="*/ 6025971 w 6025971"/>
                <a:gd name="connsiteY0" fmla="*/ 5825635 h 6797829"/>
                <a:gd name="connsiteX1" fmla="*/ 6025971 w 6025971"/>
                <a:gd name="connsiteY1" fmla="*/ 6723285 h 6797829"/>
                <a:gd name="connsiteX2" fmla="*/ 5929386 w 6025971"/>
                <a:gd name="connsiteY2" fmla="*/ 6797829 h 6797829"/>
                <a:gd name="connsiteX3" fmla="*/ 4560411 w 6025971"/>
                <a:gd name="connsiteY3" fmla="*/ 6797829 h 6797829"/>
                <a:gd name="connsiteX4" fmla="*/ 4597731 w 6025971"/>
                <a:gd name="connsiteY4" fmla="*/ 6785305 h 6797829"/>
                <a:gd name="connsiteX5" fmla="*/ 5736707 w 6025971"/>
                <a:gd name="connsiteY5" fmla="*/ 6050108 h 6797829"/>
                <a:gd name="connsiteX6" fmla="*/ 5960301 w 6025971"/>
                <a:gd name="connsiteY6" fmla="*/ 5876738 h 6797829"/>
                <a:gd name="connsiteX7" fmla="*/ 4493599 w 6025971"/>
                <a:gd name="connsiteY7" fmla="*/ 0 h 6797829"/>
                <a:gd name="connsiteX8" fmla="*/ 5981837 w 6025971"/>
                <a:gd name="connsiteY8" fmla="*/ 314220 h 6797829"/>
                <a:gd name="connsiteX9" fmla="*/ 6025971 w 6025971"/>
                <a:gd name="connsiteY9" fmla="*/ 336254 h 6797829"/>
                <a:gd name="connsiteX10" fmla="*/ 6025971 w 6025971"/>
                <a:gd name="connsiteY10" fmla="*/ 1157325 h 6797829"/>
                <a:gd name="connsiteX11" fmla="*/ 5925889 w 6025971"/>
                <a:gd name="connsiteY11" fmla="*/ 1088522 h 6797829"/>
                <a:gd name="connsiteX12" fmla="*/ 5682227 w 6025971"/>
                <a:gd name="connsiteY12" fmla="*/ 957939 h 6797829"/>
                <a:gd name="connsiteX13" fmla="*/ 4493032 w 6025971"/>
                <a:gd name="connsiteY13" fmla="*/ 709658 h 6797829"/>
                <a:gd name="connsiteX14" fmla="*/ 3104646 w 6025971"/>
                <a:gd name="connsiteY14" fmla="*/ 976666 h 6797829"/>
                <a:gd name="connsiteX15" fmla="*/ 1871612 w 6025971"/>
                <a:gd name="connsiteY15" fmla="*/ 1710017 h 6797829"/>
                <a:gd name="connsiteX16" fmla="*/ 1018661 w 6025971"/>
                <a:gd name="connsiteY16" fmla="*/ 2767694 h 6797829"/>
                <a:gd name="connsiteX17" fmla="*/ 709374 w 6025971"/>
                <a:gd name="connsiteY17" fmla="*/ 3998599 h 6797829"/>
                <a:gd name="connsiteX18" fmla="*/ 1221258 w 6025971"/>
                <a:gd name="connsiteY18" fmla="*/ 5141684 h 6797829"/>
                <a:gd name="connsiteX19" fmla="*/ 1479187 w 6025971"/>
                <a:gd name="connsiteY19" fmla="*/ 5504459 h 6797829"/>
                <a:gd name="connsiteX20" fmla="*/ 3021272 w 6025971"/>
                <a:gd name="connsiteY20" fmla="*/ 6793670 h 6797829"/>
                <a:gd name="connsiteX21" fmla="*/ 3035805 w 6025971"/>
                <a:gd name="connsiteY21" fmla="*/ 6797829 h 6797829"/>
                <a:gd name="connsiteX22" fmla="*/ 1656512 w 6025971"/>
                <a:gd name="connsiteY22" fmla="*/ 6797829 h 6797829"/>
                <a:gd name="connsiteX23" fmla="*/ 1630254 w 6025971"/>
                <a:gd name="connsiteY23" fmla="*/ 6775222 h 6797829"/>
                <a:gd name="connsiteX24" fmla="*/ 892250 w 6025971"/>
                <a:gd name="connsiteY24" fmla="*/ 5902700 h 6797829"/>
                <a:gd name="connsiteX25" fmla="*/ 0 w 6025971"/>
                <a:gd name="connsiteY25" fmla="*/ 3998599 h 6797829"/>
                <a:gd name="connsiteX26" fmla="*/ 4493032 w 6025971"/>
                <a:gd name="connsiteY26" fmla="*/ 285 h 6797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025971" h="6797829">
                  <a:moveTo>
                    <a:pt x="6025971" y="5825635"/>
                  </a:moveTo>
                  <a:lnTo>
                    <a:pt x="6025971" y="6723285"/>
                  </a:lnTo>
                  <a:lnTo>
                    <a:pt x="5929386" y="6797829"/>
                  </a:lnTo>
                  <a:lnTo>
                    <a:pt x="4560411" y="6797829"/>
                  </a:lnTo>
                  <a:lnTo>
                    <a:pt x="4597731" y="6785305"/>
                  </a:lnTo>
                  <a:cubicBezTo>
                    <a:pt x="4964953" y="6637825"/>
                    <a:pt x="5315251" y="6379435"/>
                    <a:pt x="5736707" y="6050108"/>
                  </a:cubicBezTo>
                  <a:cubicBezTo>
                    <a:pt x="5812043" y="5991230"/>
                    <a:pt x="5887377" y="5933488"/>
                    <a:pt x="5960301" y="5876738"/>
                  </a:cubicBezTo>
                  <a:close/>
                  <a:moveTo>
                    <a:pt x="4493599" y="0"/>
                  </a:moveTo>
                  <a:cubicBezTo>
                    <a:pt x="5048011" y="0"/>
                    <a:pt x="5546284" y="111886"/>
                    <a:pt x="5981837" y="314220"/>
                  </a:cubicBezTo>
                  <a:lnTo>
                    <a:pt x="6025971" y="336254"/>
                  </a:lnTo>
                  <a:lnTo>
                    <a:pt x="6025971" y="1157325"/>
                  </a:lnTo>
                  <a:lnTo>
                    <a:pt x="5925889" y="1088522"/>
                  </a:lnTo>
                  <a:cubicBezTo>
                    <a:pt x="5847314" y="1040649"/>
                    <a:pt x="5765982" y="997036"/>
                    <a:pt x="5682227" y="957939"/>
                  </a:cubicBezTo>
                  <a:cubicBezTo>
                    <a:pt x="5327823" y="793222"/>
                    <a:pt x="4927595" y="709658"/>
                    <a:pt x="4493032" y="709658"/>
                  </a:cubicBezTo>
                  <a:cubicBezTo>
                    <a:pt x="4031940" y="709658"/>
                    <a:pt x="3564888" y="799465"/>
                    <a:pt x="3104646" y="976666"/>
                  </a:cubicBezTo>
                  <a:cubicBezTo>
                    <a:pt x="2655243" y="1149867"/>
                    <a:pt x="2238358" y="1397822"/>
                    <a:pt x="1871612" y="1710017"/>
                  </a:cubicBezTo>
                  <a:cubicBezTo>
                    <a:pt x="1506427" y="2022852"/>
                    <a:pt x="1219414" y="2378815"/>
                    <a:pt x="1018661" y="2767694"/>
                  </a:cubicBezTo>
                  <a:cubicBezTo>
                    <a:pt x="813368" y="3165227"/>
                    <a:pt x="709374" y="3579358"/>
                    <a:pt x="709374" y="3998599"/>
                  </a:cubicBezTo>
                  <a:cubicBezTo>
                    <a:pt x="709374" y="4421103"/>
                    <a:pt x="875510" y="4667680"/>
                    <a:pt x="1221258" y="5141684"/>
                  </a:cubicBezTo>
                  <a:cubicBezTo>
                    <a:pt x="1304681" y="5256035"/>
                    <a:pt x="1390941" y="5374217"/>
                    <a:pt x="1479187" y="5504459"/>
                  </a:cubicBezTo>
                  <a:cubicBezTo>
                    <a:pt x="1942790" y="6187719"/>
                    <a:pt x="2430063" y="6601673"/>
                    <a:pt x="3021272" y="6793670"/>
                  </a:cubicBezTo>
                  <a:lnTo>
                    <a:pt x="3035805" y="6797829"/>
                  </a:lnTo>
                  <a:lnTo>
                    <a:pt x="1656512" y="6797829"/>
                  </a:lnTo>
                  <a:lnTo>
                    <a:pt x="1630254" y="6775222"/>
                  </a:lnTo>
                  <a:cubicBezTo>
                    <a:pt x="1360562" y="6528765"/>
                    <a:pt x="1117699" y="6235219"/>
                    <a:pt x="892250" y="5902700"/>
                  </a:cubicBezTo>
                  <a:cubicBezTo>
                    <a:pt x="459249" y="5264548"/>
                    <a:pt x="0" y="4826722"/>
                    <a:pt x="0" y="3998599"/>
                  </a:cubicBezTo>
                  <a:cubicBezTo>
                    <a:pt x="0" y="1790460"/>
                    <a:pt x="2262336" y="285"/>
                    <a:pt x="4493032" y="285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097" name="Freeform: Shape 3083">
              <a:extLst>
                <a:ext uri="{FF2B5EF4-FFF2-40B4-BE49-F238E27FC236}">
                  <a16:creationId xmlns:a16="http://schemas.microsoft.com/office/drawing/2014/main" id="{5AB4BAB0-028A-4315-907B-73C93ECCB0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36634" y="56513"/>
              <a:ext cx="6028697" cy="6798198"/>
            </a:xfrm>
            <a:custGeom>
              <a:avLst/>
              <a:gdLst>
                <a:gd name="connsiteX0" fmla="*/ 6028697 w 6028697"/>
                <a:gd name="connsiteY0" fmla="*/ 6155323 h 6817170"/>
                <a:gd name="connsiteX1" fmla="*/ 6028697 w 6028697"/>
                <a:gd name="connsiteY1" fmla="*/ 6817170 h 6817170"/>
                <a:gd name="connsiteX2" fmla="*/ 5157862 w 6028697"/>
                <a:gd name="connsiteY2" fmla="*/ 6817170 h 6817170"/>
                <a:gd name="connsiteX3" fmla="*/ 5347156 w 6028697"/>
                <a:gd name="connsiteY3" fmla="*/ 6687553 h 6817170"/>
                <a:gd name="connsiteX4" fmla="*/ 5487470 w 6028697"/>
                <a:gd name="connsiteY4" fmla="*/ 6581714 h 6817170"/>
                <a:gd name="connsiteX5" fmla="*/ 5627642 w 6028697"/>
                <a:gd name="connsiteY5" fmla="*/ 6472328 h 6817170"/>
                <a:gd name="connsiteX6" fmla="*/ 5911392 w 6028697"/>
                <a:gd name="connsiteY6" fmla="*/ 6245328 h 6817170"/>
                <a:gd name="connsiteX7" fmla="*/ 4481066 w 6028697"/>
                <a:gd name="connsiteY7" fmla="*/ 478 h 6817170"/>
                <a:gd name="connsiteX8" fmla="*/ 4672258 w 6028697"/>
                <a:gd name="connsiteY8" fmla="*/ 7519 h 6817170"/>
                <a:gd name="connsiteX9" fmla="*/ 5429869 w 6028697"/>
                <a:gd name="connsiteY9" fmla="*/ 125134 h 6817170"/>
                <a:gd name="connsiteX10" fmla="*/ 5976319 w 6028697"/>
                <a:gd name="connsiteY10" fmla="*/ 314893 h 6817170"/>
                <a:gd name="connsiteX11" fmla="*/ 6028697 w 6028697"/>
                <a:gd name="connsiteY11" fmla="*/ 339901 h 6817170"/>
                <a:gd name="connsiteX12" fmla="*/ 6028697 w 6028697"/>
                <a:gd name="connsiteY12" fmla="*/ 732458 h 6817170"/>
                <a:gd name="connsiteX13" fmla="*/ 5990985 w 6028697"/>
                <a:gd name="connsiteY13" fmla="*/ 712211 h 6817170"/>
                <a:gd name="connsiteX14" fmla="*/ 5341339 w 6028697"/>
                <a:gd name="connsiteY14" fmla="*/ 475281 h 6817170"/>
                <a:gd name="connsiteX15" fmla="*/ 4651969 w 6028697"/>
                <a:gd name="connsiteY15" fmla="*/ 377104 h 6817170"/>
                <a:gd name="connsiteX16" fmla="*/ 3953093 w 6028697"/>
                <a:gd name="connsiteY16" fmla="*/ 402498 h 6817170"/>
                <a:gd name="connsiteX17" fmla="*/ 3267413 w 6028697"/>
                <a:gd name="connsiteY17" fmla="*/ 546643 h 6817170"/>
                <a:gd name="connsiteX18" fmla="*/ 1439498 w 6028697"/>
                <a:gd name="connsiteY18" fmla="*/ 1568141 h 6817170"/>
                <a:gd name="connsiteX19" fmla="*/ 960671 w 6028697"/>
                <a:gd name="connsiteY19" fmla="*/ 2082013 h 6817170"/>
                <a:gd name="connsiteX20" fmla="*/ 581866 w 6028697"/>
                <a:gd name="connsiteY20" fmla="*/ 2672638 h 6817170"/>
                <a:gd name="connsiteX21" fmla="*/ 324789 w 6028697"/>
                <a:gd name="connsiteY21" fmla="*/ 3325262 h 6817170"/>
                <a:gd name="connsiteX22" fmla="*/ 231151 w 6028697"/>
                <a:gd name="connsiteY22" fmla="*/ 4022292 h 6817170"/>
                <a:gd name="connsiteX23" fmla="*/ 270592 w 6028697"/>
                <a:gd name="connsiteY23" fmla="*/ 4362792 h 6817170"/>
                <a:gd name="connsiteX24" fmla="*/ 387213 w 6028697"/>
                <a:gd name="connsiteY24" fmla="*/ 4681585 h 6817170"/>
                <a:gd name="connsiteX25" fmla="*/ 468507 w 6028697"/>
                <a:gd name="connsiteY25" fmla="*/ 4831546 h 6817170"/>
                <a:gd name="connsiteX26" fmla="*/ 561862 w 6028697"/>
                <a:gd name="connsiteY26" fmla="*/ 4976826 h 6817170"/>
                <a:gd name="connsiteX27" fmla="*/ 777511 w 6028697"/>
                <a:gd name="connsiteY27" fmla="*/ 5257597 h 6817170"/>
                <a:gd name="connsiteX28" fmla="*/ 1010895 w 6028697"/>
                <a:gd name="connsiteY28" fmla="*/ 5540494 h 6817170"/>
                <a:gd name="connsiteX29" fmla="*/ 1126948 w 6028697"/>
                <a:gd name="connsiteY29" fmla="*/ 5688186 h 6817170"/>
                <a:gd name="connsiteX30" fmla="*/ 1182706 w 6028697"/>
                <a:gd name="connsiteY30" fmla="*/ 5760543 h 6817170"/>
                <a:gd name="connsiteX31" fmla="*/ 1237327 w 6028697"/>
                <a:gd name="connsiteY31" fmla="*/ 5830060 h 6817170"/>
                <a:gd name="connsiteX32" fmla="*/ 1706649 w 6028697"/>
                <a:gd name="connsiteY32" fmla="*/ 6342797 h 6817170"/>
                <a:gd name="connsiteX33" fmla="*/ 1956207 w 6028697"/>
                <a:gd name="connsiteY33" fmla="*/ 6573484 h 6817170"/>
                <a:gd name="connsiteX34" fmla="*/ 2217681 w 6028697"/>
                <a:gd name="connsiteY34" fmla="*/ 6786297 h 6817170"/>
                <a:gd name="connsiteX35" fmla="*/ 2260820 w 6028697"/>
                <a:gd name="connsiteY35" fmla="*/ 6817170 h 6817170"/>
                <a:gd name="connsiteX36" fmla="*/ 1429497 w 6028697"/>
                <a:gd name="connsiteY36" fmla="*/ 6817170 h 6817170"/>
                <a:gd name="connsiteX37" fmla="*/ 1327275 w 6028697"/>
                <a:gd name="connsiteY37" fmla="*/ 6713800 h 6817170"/>
                <a:gd name="connsiteX38" fmla="*/ 1080556 w 6028697"/>
                <a:gd name="connsiteY38" fmla="*/ 6414443 h 6817170"/>
                <a:gd name="connsiteX39" fmla="*/ 865189 w 6028697"/>
                <a:gd name="connsiteY39" fmla="*/ 6097496 h 6817170"/>
                <a:gd name="connsiteX40" fmla="*/ 814823 w 6028697"/>
                <a:gd name="connsiteY40" fmla="*/ 6016911 h 6817170"/>
                <a:gd name="connsiteX41" fmla="*/ 766729 w 6028697"/>
                <a:gd name="connsiteY41" fmla="*/ 5938453 h 6817170"/>
                <a:gd name="connsiteX42" fmla="*/ 671672 w 6028697"/>
                <a:gd name="connsiteY42" fmla="*/ 5786648 h 6817170"/>
                <a:gd name="connsiteX43" fmla="*/ 474608 w 6028697"/>
                <a:gd name="connsiteY43" fmla="*/ 5474664 h 6817170"/>
                <a:gd name="connsiteX44" fmla="*/ 282652 w 6028697"/>
                <a:gd name="connsiteY44" fmla="*/ 5146508 h 6817170"/>
                <a:gd name="connsiteX45" fmla="*/ 196108 w 6028697"/>
                <a:gd name="connsiteY45" fmla="*/ 4972712 h 6817170"/>
                <a:gd name="connsiteX46" fmla="*/ 122474 w 6028697"/>
                <a:gd name="connsiteY46" fmla="*/ 4791821 h 6817170"/>
                <a:gd name="connsiteX47" fmla="*/ 65724 w 6028697"/>
                <a:gd name="connsiteY47" fmla="*/ 4603129 h 6817170"/>
                <a:gd name="connsiteX48" fmla="*/ 44727 w 6028697"/>
                <a:gd name="connsiteY48" fmla="*/ 4506937 h 6817170"/>
                <a:gd name="connsiteX49" fmla="*/ 35505 w 6028697"/>
                <a:gd name="connsiteY49" fmla="*/ 4458699 h 6817170"/>
                <a:gd name="connsiteX50" fmla="*/ 27845 w 6028697"/>
                <a:gd name="connsiteY50" fmla="*/ 4410320 h 6817170"/>
                <a:gd name="connsiteX51" fmla="*/ 37 w 6028697"/>
                <a:gd name="connsiteY51" fmla="*/ 4022292 h 6817170"/>
                <a:gd name="connsiteX52" fmla="*/ 78777 w 6028697"/>
                <a:gd name="connsiteY52" fmla="*/ 3267236 h 6817170"/>
                <a:gd name="connsiteX53" fmla="*/ 315424 w 6028697"/>
                <a:gd name="connsiteY53" fmla="*/ 2543673 h 6817170"/>
                <a:gd name="connsiteX54" fmla="*/ 1202710 w 6028697"/>
                <a:gd name="connsiteY54" fmla="*/ 1314895 h 6817170"/>
                <a:gd name="connsiteX55" fmla="*/ 1791065 w 6028697"/>
                <a:gd name="connsiteY55" fmla="*/ 833514 h 6817170"/>
                <a:gd name="connsiteX56" fmla="*/ 3908404 w 6028697"/>
                <a:gd name="connsiteY56" fmla="*/ 29794 h 6817170"/>
                <a:gd name="connsiteX57" fmla="*/ 4481066 w 6028697"/>
                <a:gd name="connsiteY57" fmla="*/ 478 h 6817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028697" h="6817170">
                  <a:moveTo>
                    <a:pt x="6028697" y="6155323"/>
                  </a:moveTo>
                  <a:lnTo>
                    <a:pt x="6028697" y="6817170"/>
                  </a:lnTo>
                  <a:lnTo>
                    <a:pt x="5157862" y="6817170"/>
                  </a:lnTo>
                  <a:lnTo>
                    <a:pt x="5347156" y="6687553"/>
                  </a:lnTo>
                  <a:cubicBezTo>
                    <a:pt x="5394117" y="6653219"/>
                    <a:pt x="5440793" y="6617608"/>
                    <a:pt x="5487470" y="6581714"/>
                  </a:cubicBezTo>
                  <a:cubicBezTo>
                    <a:pt x="5534147" y="6545820"/>
                    <a:pt x="5580966" y="6509358"/>
                    <a:pt x="5627642" y="6472328"/>
                  </a:cubicBezTo>
                  <a:lnTo>
                    <a:pt x="5911392" y="6245328"/>
                  </a:lnTo>
                  <a:close/>
                  <a:moveTo>
                    <a:pt x="4481066" y="478"/>
                  </a:moveTo>
                  <a:cubicBezTo>
                    <a:pt x="4544817" y="1422"/>
                    <a:pt x="4608563" y="3769"/>
                    <a:pt x="4672258" y="7519"/>
                  </a:cubicBezTo>
                  <a:cubicBezTo>
                    <a:pt x="4927973" y="22364"/>
                    <a:pt x="5181687" y="61751"/>
                    <a:pt x="5429869" y="125134"/>
                  </a:cubicBezTo>
                  <a:cubicBezTo>
                    <a:pt x="5617090" y="173104"/>
                    <a:pt x="5799867" y="236595"/>
                    <a:pt x="5976319" y="314893"/>
                  </a:cubicBezTo>
                  <a:lnTo>
                    <a:pt x="6028697" y="339901"/>
                  </a:lnTo>
                  <a:lnTo>
                    <a:pt x="6028697" y="732458"/>
                  </a:lnTo>
                  <a:lnTo>
                    <a:pt x="5990985" y="712211"/>
                  </a:lnTo>
                  <a:cubicBezTo>
                    <a:pt x="5783917" y="609342"/>
                    <a:pt x="5566013" y="529876"/>
                    <a:pt x="5341339" y="475281"/>
                  </a:cubicBezTo>
                  <a:cubicBezTo>
                    <a:pt x="5115233" y="420503"/>
                    <a:pt x="4884375" y="387624"/>
                    <a:pt x="4651969" y="377104"/>
                  </a:cubicBezTo>
                  <a:cubicBezTo>
                    <a:pt x="4418713" y="365171"/>
                    <a:pt x="4184861" y="373670"/>
                    <a:pt x="3953093" y="402498"/>
                  </a:cubicBezTo>
                  <a:cubicBezTo>
                    <a:pt x="3721001" y="431832"/>
                    <a:pt x="3491675" y="480040"/>
                    <a:pt x="3267413" y="546643"/>
                  </a:cubicBezTo>
                  <a:cubicBezTo>
                    <a:pt x="2591323" y="750761"/>
                    <a:pt x="1967642" y="1099289"/>
                    <a:pt x="1439498" y="1568141"/>
                  </a:cubicBezTo>
                  <a:cubicBezTo>
                    <a:pt x="1265589" y="1725523"/>
                    <a:pt x="1105393" y="1897434"/>
                    <a:pt x="960671" y="2082013"/>
                  </a:cubicBezTo>
                  <a:cubicBezTo>
                    <a:pt x="815775" y="2266294"/>
                    <a:pt x="688923" y="2464081"/>
                    <a:pt x="581866" y="2672638"/>
                  </a:cubicBezTo>
                  <a:cubicBezTo>
                    <a:pt x="473765" y="2880669"/>
                    <a:pt x="387610" y="3099397"/>
                    <a:pt x="324789" y="3325262"/>
                  </a:cubicBezTo>
                  <a:cubicBezTo>
                    <a:pt x="262714" y="3552403"/>
                    <a:pt x="231223" y="3786822"/>
                    <a:pt x="231151" y="4022292"/>
                  </a:cubicBezTo>
                  <a:cubicBezTo>
                    <a:pt x="231413" y="4136912"/>
                    <a:pt x="244645" y="4251136"/>
                    <a:pt x="270592" y="4362792"/>
                  </a:cubicBezTo>
                  <a:cubicBezTo>
                    <a:pt x="297885" y="4472943"/>
                    <a:pt x="336983" y="4579833"/>
                    <a:pt x="387213" y="4681585"/>
                  </a:cubicBezTo>
                  <a:cubicBezTo>
                    <a:pt x="412042" y="4732517"/>
                    <a:pt x="439423" y="4782457"/>
                    <a:pt x="468507" y="4831546"/>
                  </a:cubicBezTo>
                  <a:cubicBezTo>
                    <a:pt x="497591" y="4880636"/>
                    <a:pt x="529230" y="4929015"/>
                    <a:pt x="561862" y="4976826"/>
                  </a:cubicBezTo>
                  <a:cubicBezTo>
                    <a:pt x="627975" y="5072166"/>
                    <a:pt x="701466" y="5164668"/>
                    <a:pt x="777511" y="5257597"/>
                  </a:cubicBezTo>
                  <a:cubicBezTo>
                    <a:pt x="853556" y="5350524"/>
                    <a:pt x="933574" y="5443594"/>
                    <a:pt x="1010895" y="5540494"/>
                  </a:cubicBezTo>
                  <a:cubicBezTo>
                    <a:pt x="1049957" y="5588732"/>
                    <a:pt x="1088642" y="5637963"/>
                    <a:pt x="1126948" y="5688186"/>
                  </a:cubicBezTo>
                  <a:lnTo>
                    <a:pt x="1182706" y="5760543"/>
                  </a:lnTo>
                  <a:cubicBezTo>
                    <a:pt x="1201007" y="5783669"/>
                    <a:pt x="1218458" y="5807503"/>
                    <a:pt x="1237327" y="5830060"/>
                  </a:cubicBezTo>
                  <a:cubicBezTo>
                    <a:pt x="1383714" y="6009916"/>
                    <a:pt x="1540413" y="6181116"/>
                    <a:pt x="1706649" y="6342797"/>
                  </a:cubicBezTo>
                  <a:cubicBezTo>
                    <a:pt x="1788084" y="6422531"/>
                    <a:pt x="1871265" y="6499427"/>
                    <a:pt x="1956207" y="6573484"/>
                  </a:cubicBezTo>
                  <a:cubicBezTo>
                    <a:pt x="2041332" y="6647402"/>
                    <a:pt x="2127733" y="6718907"/>
                    <a:pt x="2217681" y="6786297"/>
                  </a:cubicBezTo>
                  <a:lnTo>
                    <a:pt x="2260820" y="6817170"/>
                  </a:lnTo>
                  <a:lnTo>
                    <a:pt x="1429497" y="6817170"/>
                  </a:lnTo>
                  <a:lnTo>
                    <a:pt x="1327275" y="6713800"/>
                  </a:lnTo>
                  <a:cubicBezTo>
                    <a:pt x="1239186" y="6618984"/>
                    <a:pt x="1156797" y="6519019"/>
                    <a:pt x="1080556" y="6414443"/>
                  </a:cubicBezTo>
                  <a:cubicBezTo>
                    <a:pt x="1004653" y="6310734"/>
                    <a:pt x="932439" y="6205177"/>
                    <a:pt x="865189" y="6097496"/>
                  </a:cubicBezTo>
                  <a:cubicBezTo>
                    <a:pt x="847881" y="6070823"/>
                    <a:pt x="831565" y="6043725"/>
                    <a:pt x="814823" y="6016911"/>
                  </a:cubicBezTo>
                  <a:lnTo>
                    <a:pt x="766729" y="5938453"/>
                  </a:lnTo>
                  <a:cubicBezTo>
                    <a:pt x="735941" y="5887947"/>
                    <a:pt x="703878" y="5837581"/>
                    <a:pt x="671672" y="5786648"/>
                  </a:cubicBezTo>
                  <a:lnTo>
                    <a:pt x="474608" y="5474664"/>
                  </a:lnTo>
                  <a:cubicBezTo>
                    <a:pt x="408778" y="5368968"/>
                    <a:pt x="343516" y="5260008"/>
                    <a:pt x="282652" y="5146508"/>
                  </a:cubicBezTo>
                  <a:cubicBezTo>
                    <a:pt x="252290" y="5089759"/>
                    <a:pt x="223065" y="5032015"/>
                    <a:pt x="196108" y="4972712"/>
                  </a:cubicBezTo>
                  <a:cubicBezTo>
                    <a:pt x="169152" y="4913408"/>
                    <a:pt x="144607" y="4853111"/>
                    <a:pt x="122474" y="4791821"/>
                  </a:cubicBezTo>
                  <a:cubicBezTo>
                    <a:pt x="100342" y="4730532"/>
                    <a:pt x="81757" y="4666830"/>
                    <a:pt x="65724" y="4603129"/>
                  </a:cubicBezTo>
                  <a:cubicBezTo>
                    <a:pt x="58205" y="4571064"/>
                    <a:pt x="50828" y="4539143"/>
                    <a:pt x="44727" y="4506937"/>
                  </a:cubicBezTo>
                  <a:lnTo>
                    <a:pt x="35505" y="4458699"/>
                  </a:lnTo>
                  <a:lnTo>
                    <a:pt x="27845" y="4410320"/>
                  </a:lnTo>
                  <a:cubicBezTo>
                    <a:pt x="8635" y="4281881"/>
                    <a:pt x="-661" y="4152150"/>
                    <a:pt x="37" y="4022292"/>
                  </a:cubicBezTo>
                  <a:cubicBezTo>
                    <a:pt x="712" y="3768592"/>
                    <a:pt x="27094" y="3515615"/>
                    <a:pt x="78777" y="3267236"/>
                  </a:cubicBezTo>
                  <a:cubicBezTo>
                    <a:pt x="130048" y="3017876"/>
                    <a:pt x="209439" y="2775142"/>
                    <a:pt x="315424" y="2543673"/>
                  </a:cubicBezTo>
                  <a:cubicBezTo>
                    <a:pt x="528236" y="2081161"/>
                    <a:pt x="838234" y="1667312"/>
                    <a:pt x="1202710" y="1314895"/>
                  </a:cubicBezTo>
                  <a:cubicBezTo>
                    <a:pt x="1385514" y="1138814"/>
                    <a:pt x="1582282" y="977831"/>
                    <a:pt x="1791065" y="833514"/>
                  </a:cubicBezTo>
                  <a:cubicBezTo>
                    <a:pt x="2420037" y="395614"/>
                    <a:pt x="3147288" y="119557"/>
                    <a:pt x="3908404" y="29794"/>
                  </a:cubicBezTo>
                  <a:cubicBezTo>
                    <a:pt x="4098509" y="7429"/>
                    <a:pt x="4289811" y="-2355"/>
                    <a:pt x="4481066" y="478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 useBgFill="1">
          <p:nvSpPr>
            <p:cNvPr id="3098" name="Freeform: Shape 3084">
              <a:extLst>
                <a:ext uri="{FF2B5EF4-FFF2-40B4-BE49-F238E27FC236}">
                  <a16:creationId xmlns:a16="http://schemas.microsoft.com/office/drawing/2014/main" id="{D9C0146C-E4E0-4055-8429-E93F25CA60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00215" y="15796"/>
              <a:ext cx="6165116" cy="6838915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 useBgFill="1">
          <p:nvSpPr>
            <p:cNvPr id="3086" name="Freeform: Shape 3085">
              <a:extLst>
                <a:ext uri="{FF2B5EF4-FFF2-40B4-BE49-F238E27FC236}">
                  <a16:creationId xmlns:a16="http://schemas.microsoft.com/office/drawing/2014/main" id="{4D7E2836-120A-433B-84C1-FA3AC0D65E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42280" y="15796"/>
              <a:ext cx="6423053" cy="6838915"/>
            </a:xfrm>
            <a:custGeom>
              <a:avLst/>
              <a:gdLst>
                <a:gd name="connsiteX0" fmla="*/ 5953481 w 6423053"/>
                <a:gd name="connsiteY0" fmla="*/ 0 h 6858000"/>
                <a:gd name="connsiteX1" fmla="*/ 6423053 w 6423053"/>
                <a:gd name="connsiteY1" fmla="*/ 0 h 6858000"/>
                <a:gd name="connsiteX2" fmla="*/ 6423053 w 6423053"/>
                <a:gd name="connsiteY2" fmla="*/ 198945 h 6858000"/>
                <a:gd name="connsiteX3" fmla="*/ 6376812 w 6423053"/>
                <a:gd name="connsiteY3" fmla="*/ 175262 h 6858000"/>
                <a:gd name="connsiteX4" fmla="*/ 5997696 w 6423053"/>
                <a:gd name="connsiteY4" fmla="*/ 14961 h 6858000"/>
                <a:gd name="connsiteX5" fmla="*/ 0 w 6423053"/>
                <a:gd name="connsiteY5" fmla="*/ 0 h 6858000"/>
                <a:gd name="connsiteX6" fmla="*/ 3135749 w 6423053"/>
                <a:gd name="connsiteY6" fmla="*/ 0 h 6858000"/>
                <a:gd name="connsiteX7" fmla="*/ 3091534 w 6423053"/>
                <a:gd name="connsiteY7" fmla="*/ 14961 h 6858000"/>
                <a:gd name="connsiteX8" fmla="*/ 318496 w 6423053"/>
                <a:gd name="connsiteY8" fmla="*/ 3984640 h 6858000"/>
                <a:gd name="connsiteX9" fmla="*/ 1283537 w 6423053"/>
                <a:gd name="connsiteY9" fmla="*/ 6672844 h 6858000"/>
                <a:gd name="connsiteX10" fmla="*/ 1451818 w 6423053"/>
                <a:gd name="connsiteY10" fmla="*/ 6858000 h 6858000"/>
                <a:gd name="connsiteX11" fmla="*/ 0 w 6423053"/>
                <a:gd name="connsiteY11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423053" h="6858000">
                  <a:moveTo>
                    <a:pt x="5953481" y="0"/>
                  </a:moveTo>
                  <a:lnTo>
                    <a:pt x="6423053" y="0"/>
                  </a:lnTo>
                  <a:lnTo>
                    <a:pt x="6423053" y="198945"/>
                  </a:lnTo>
                  <a:lnTo>
                    <a:pt x="6376812" y="175262"/>
                  </a:lnTo>
                  <a:cubicBezTo>
                    <a:pt x="6253642" y="115913"/>
                    <a:pt x="6127152" y="62361"/>
                    <a:pt x="5997696" y="14961"/>
                  </a:cubicBezTo>
                  <a:close/>
                  <a:moveTo>
                    <a:pt x="0" y="0"/>
                  </a:moveTo>
                  <a:lnTo>
                    <a:pt x="3135749" y="0"/>
                  </a:lnTo>
                  <a:lnTo>
                    <a:pt x="3091534" y="14961"/>
                  </a:lnTo>
                  <a:cubicBezTo>
                    <a:pt x="1473341" y="607461"/>
                    <a:pt x="318496" y="2161186"/>
                    <a:pt x="318496" y="3984640"/>
                  </a:cubicBezTo>
                  <a:cubicBezTo>
                    <a:pt x="318496" y="5005774"/>
                    <a:pt x="680656" y="5942322"/>
                    <a:pt x="1283537" y="6672844"/>
                  </a:cubicBezTo>
                  <a:lnTo>
                    <a:pt x="1451818" y="6858000"/>
                  </a:lnTo>
                  <a:lnTo>
                    <a:pt x="0" y="685800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8" name="Szövegdoboz 7">
            <a:extLst>
              <a:ext uri="{FF2B5EF4-FFF2-40B4-BE49-F238E27FC236}">
                <a16:creationId xmlns:a16="http://schemas.microsoft.com/office/drawing/2014/main" id="{1B12838A-6716-4601-9616-61311ADCF5CF}"/>
              </a:ext>
            </a:extLst>
          </p:cNvPr>
          <p:cNvSpPr txBox="1"/>
          <p:nvPr/>
        </p:nvSpPr>
        <p:spPr>
          <a:xfrm>
            <a:off x="6437411" y="3172859"/>
            <a:ext cx="15592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>
                <a:solidFill>
                  <a:schemeClr val="tx2">
                    <a:lumMod val="75000"/>
                  </a:schemeClr>
                </a:solidFill>
              </a:rPr>
              <a:t>Forrás: </a:t>
            </a:r>
            <a:r>
              <a:rPr lang="hu-HU" sz="1600" dirty="0" err="1">
                <a:solidFill>
                  <a:schemeClr val="tx2">
                    <a:lumMod val="75000"/>
                  </a:schemeClr>
                </a:solidFill>
              </a:rPr>
              <a:t>Fortepan</a:t>
            </a:r>
            <a:endParaRPr lang="hu-HU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5C1ED1C0-24F5-45CF-9957-DB4A39497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701" y="1063296"/>
            <a:ext cx="6347968" cy="799469"/>
          </a:xfrm>
        </p:spPr>
        <p:txBody>
          <a:bodyPr anchor="b">
            <a:normAutofit/>
          </a:bodyPr>
          <a:lstStyle/>
          <a:p>
            <a:r>
              <a:rPr lang="hu-HU" sz="3600" i="0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1950-1959: Katona Zsigmond</a:t>
            </a:r>
            <a:endParaRPr lang="hu-HU" sz="3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142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7E64E54-B701-451C-B33B-E8C33C206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647" y="264175"/>
            <a:ext cx="3845767" cy="2779291"/>
          </a:xfrm>
        </p:spPr>
        <p:txBody>
          <a:bodyPr>
            <a:normAutofit/>
          </a:bodyPr>
          <a:lstStyle/>
          <a:p>
            <a:r>
              <a:rPr lang="hu-HU" sz="3600" dirty="0">
                <a:solidFill>
                  <a:schemeClr val="tx2"/>
                </a:solidFill>
                <a:latin typeface="Arial" panose="020B0604020202020204" pitchFamily="34" charset="0"/>
              </a:rPr>
              <a:t>Csepregi-</a:t>
            </a:r>
            <a:r>
              <a:rPr lang="hu-HU" sz="3600" dirty="0" err="1">
                <a:solidFill>
                  <a:schemeClr val="tx2"/>
                </a:solidFill>
                <a:latin typeface="Arial" panose="020B0604020202020204" pitchFamily="34" charset="0"/>
              </a:rPr>
              <a:t>Zilai</a:t>
            </a:r>
            <a:r>
              <a:rPr lang="hu-HU" sz="3600" dirty="0">
                <a:solidFill>
                  <a:schemeClr val="tx2"/>
                </a:solidFill>
                <a:latin typeface="Arial" panose="020B0604020202020204" pitchFamily="34" charset="0"/>
              </a:rPr>
              <a:t> Szőlőfajtáink</a:t>
            </a:r>
            <a:br>
              <a:rPr lang="hu-HU" sz="3600" dirty="0">
                <a:solidFill>
                  <a:schemeClr val="tx2"/>
                </a:solidFill>
                <a:latin typeface="Arial" panose="020B0604020202020204" pitchFamily="34" charset="0"/>
              </a:rPr>
            </a:br>
            <a:r>
              <a:rPr lang="hu-HU" sz="3600" dirty="0">
                <a:solidFill>
                  <a:schemeClr val="tx2"/>
                </a:solidFill>
                <a:latin typeface="Arial" panose="020B0604020202020204" pitchFamily="34" charset="0"/>
              </a:rPr>
              <a:t>AMPELOGRÁFIA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6BB9400-1EA4-49FB-81C8-5586161C18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3336" y="1200058"/>
            <a:ext cx="3383668" cy="58439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u-HU" sz="3200" dirty="0">
                <a:solidFill>
                  <a:schemeClr val="tx2"/>
                </a:solidFill>
              </a:rPr>
              <a:t>1960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79560F12-7F0E-438F-A5E3-7907FF42F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795" y="1838131"/>
            <a:ext cx="3309573" cy="4412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artalom helye 2">
            <a:extLst>
              <a:ext uri="{FF2B5EF4-FFF2-40B4-BE49-F238E27FC236}">
                <a16:creationId xmlns:a16="http://schemas.microsoft.com/office/drawing/2014/main" id="{D2063720-C822-4073-A098-DF36BAFC07D9}"/>
              </a:ext>
            </a:extLst>
          </p:cNvPr>
          <p:cNvSpPr txBox="1">
            <a:spLocks/>
          </p:cNvSpPr>
          <p:nvPr/>
        </p:nvSpPr>
        <p:spPr>
          <a:xfrm>
            <a:off x="614266" y="4248802"/>
            <a:ext cx="5257800" cy="27637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hu-HU" dirty="0"/>
          </a:p>
        </p:txBody>
      </p:sp>
      <p:pic>
        <p:nvPicPr>
          <p:cNvPr id="8196" name="Picture 4" descr="Szőlőfajtáink">
            <a:extLst>
              <a:ext uri="{FF2B5EF4-FFF2-40B4-BE49-F238E27FC236}">
                <a16:creationId xmlns:a16="http://schemas.microsoft.com/office/drawing/2014/main" id="{EE2FB9DB-740B-4AA0-BA76-2BA50E55F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336" y="1838131"/>
            <a:ext cx="3383667" cy="450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artalom helye 2">
            <a:extLst>
              <a:ext uri="{FF2B5EF4-FFF2-40B4-BE49-F238E27FC236}">
                <a16:creationId xmlns:a16="http://schemas.microsoft.com/office/drawing/2014/main" id="{209CBBCB-8B0F-47DE-A2B6-016B681F3F74}"/>
              </a:ext>
            </a:extLst>
          </p:cNvPr>
          <p:cNvSpPr txBox="1">
            <a:spLocks/>
          </p:cNvSpPr>
          <p:nvPr/>
        </p:nvSpPr>
        <p:spPr>
          <a:xfrm>
            <a:off x="4823541" y="1200058"/>
            <a:ext cx="3383668" cy="5843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u-HU" sz="3200" dirty="0">
                <a:solidFill>
                  <a:schemeClr val="tx2"/>
                </a:solidFill>
              </a:rPr>
              <a:t>1955</a:t>
            </a:r>
          </a:p>
        </p:txBody>
      </p:sp>
    </p:spTree>
    <p:extLst>
      <p:ext uri="{BB962C8B-B14F-4D97-AF65-F5344CB8AC3E}">
        <p14:creationId xmlns:p14="http://schemas.microsoft.com/office/powerpoint/2010/main" val="33202577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3D3EB54-6A2D-45C7-978C-2A5131352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3600" dirty="0">
                <a:solidFill>
                  <a:schemeClr val="tx2"/>
                </a:solidFill>
                <a:latin typeface="Arial" panose="020B0604020202020204" pitchFamily="34" charset="0"/>
              </a:rPr>
              <a:t>1956 – Forradalmi Bizottság</a:t>
            </a:r>
          </a:p>
        </p:txBody>
      </p:sp>
      <p:pic>
        <p:nvPicPr>
          <p:cNvPr id="3074" name="Picture 2" descr="Hungary, Budapest XI., Szent Gellért rakpart, a Kertészeti és Szőlészeti Főiskola hallgatói vonulnak a Bem József tér felé 1956. október 23--án. Háttérben a Szabadság híd., 1956, Horváth János és családja, Budapest, youth, flag, Fortepan #222377">
            <a:extLst>
              <a:ext uri="{FF2B5EF4-FFF2-40B4-BE49-F238E27FC236}">
                <a16:creationId xmlns:a16="http://schemas.microsoft.com/office/drawing/2014/main" id="{BC4AAF1C-0CF6-46A6-8C17-D30AC53BB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5082" y="2006081"/>
            <a:ext cx="5764245" cy="373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11E10467-102A-4370-9D30-65416CD3DBDE}"/>
              </a:ext>
            </a:extLst>
          </p:cNvPr>
          <p:cNvSpPr txBox="1"/>
          <p:nvPr/>
        </p:nvSpPr>
        <p:spPr>
          <a:xfrm>
            <a:off x="3015082" y="5884442"/>
            <a:ext cx="15592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>
                <a:solidFill>
                  <a:schemeClr val="tx2">
                    <a:lumMod val="75000"/>
                  </a:schemeClr>
                </a:solidFill>
              </a:rPr>
              <a:t>Forrás: </a:t>
            </a:r>
            <a:r>
              <a:rPr lang="hu-HU" sz="1600" dirty="0" err="1">
                <a:solidFill>
                  <a:schemeClr val="tx2">
                    <a:lumMod val="75000"/>
                  </a:schemeClr>
                </a:solidFill>
              </a:rPr>
              <a:t>Fortepan</a:t>
            </a:r>
            <a:endParaRPr lang="hu-HU" sz="16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8132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2. egyéni séma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2A4F1C"/>
      </a:accent1>
      <a:accent2>
        <a:srgbClr val="86A795"/>
      </a:accent2>
      <a:accent3>
        <a:srgbClr val="4F872D"/>
      </a:accent3>
      <a:accent4>
        <a:srgbClr val="B8DB85"/>
      </a:accent4>
      <a:accent5>
        <a:srgbClr val="4DB35E"/>
      </a:accent5>
      <a:accent6>
        <a:srgbClr val="017058"/>
      </a:accent6>
      <a:hlink>
        <a:srgbClr val="6B9F25"/>
      </a:hlink>
      <a:folHlink>
        <a:srgbClr val="BA690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806</TotalTime>
  <Words>548</Words>
  <Application>Microsoft Office PowerPoint</Application>
  <PresentationFormat>Szélesvásznú</PresentationFormat>
  <Paragraphs>73</Paragraphs>
  <Slides>31</Slides>
  <Notes>3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Office-téma</vt:lpstr>
      <vt:lpstr>80 éves a Szőlészeti Tanszék</vt:lpstr>
      <vt:lpstr>1943-1949: Dr. Kosinszky Viktor</vt:lpstr>
      <vt:lpstr>Borászati Lapok – 75. évfolyam – 1943.1943-02-13 / 7. sz.</vt:lpstr>
      <vt:lpstr>1944 – Borászati Zsebkönyv</vt:lpstr>
      <vt:lpstr>1945 - https://entzkonyvtar.wordpress.com/tag/kerteszeti-es-szoleszeti-foiskola/</vt:lpstr>
      <vt:lpstr>1945-49 Földreform, megalakul a KGST</vt:lpstr>
      <vt:lpstr>1950-1959: Katona Zsigmond</vt:lpstr>
      <vt:lpstr>Csepregi-Zilai Szőlőfajtáink AMPELOGRÁFIA</vt:lpstr>
      <vt:lpstr>1956 – Forradalmi Bizottság</vt:lpstr>
      <vt:lpstr>1959 – elkészül a szőlőkataszter</vt:lpstr>
      <vt:lpstr>1960-1990: Dr. Kozma Pál</vt:lpstr>
      <vt:lpstr>1960-65 – II. ötéves terv</vt:lpstr>
      <vt:lpstr>Kozma Pál - A szőlő termékenységének és szelektálásának virágbiológiai alapjai. Budapest, 1963</vt:lpstr>
      <vt:lpstr>Csepregi Pál (1965) A szőlő metszése </vt:lpstr>
      <vt:lpstr>Németh Márton Ampelográfiai Albumai (1966-75)</vt:lpstr>
      <vt:lpstr>PowerPoint-bemutató</vt:lpstr>
      <vt:lpstr>Napló, 1978. szeptember (Veszprém, 34. évfolyam, 206-231. szám)</vt:lpstr>
      <vt:lpstr>Csepregi Pál (1982): A szőlő metszése, fitotechnikai műveletei</vt:lpstr>
      <vt:lpstr>Csepregi-Zilai (1988) –  Szőlőfajta-ismeret és -használat</vt:lpstr>
      <vt:lpstr>1990-2008: Dr. Balogh István Sándor</vt:lpstr>
      <vt:lpstr>Kozma Pál: A szőlő és termesztése I–II. Budapest, 1991–1993 </vt:lpstr>
      <vt:lpstr>Magyar Bor Akadémia Almanach 1992-2002</vt:lpstr>
      <vt:lpstr>Csepregi Pál Szőlőtermesztési ismeretek Mezőgazda Kiadó, 1997</vt:lpstr>
      <vt:lpstr>Bényei-Lőrincz-Sz. Nagy (1999): Szőlőtermesztés</vt:lpstr>
      <vt:lpstr>Bényei-Lőrincz (2005): Borszőlőfajták, csemegeszőlő-fajták, és alanyok </vt:lpstr>
      <vt:lpstr>2008-2017: Dr. Bisztray György Dénes</vt:lpstr>
      <vt:lpstr>Kertészet és Szőlészet, 2010 (59. évfolyam, 1-26. szám)2010-01-13 / 2. szám</vt:lpstr>
      <vt:lpstr>Lőrincz-Barócsi (2010): A szőlő metszése és zöldmunkái</vt:lpstr>
      <vt:lpstr>2017-2020: Dr. Bálo Borbála </vt:lpstr>
      <vt:lpstr>80 év számokban…</vt:lpstr>
      <vt:lpstr>Köszönöm a megtisztelő figyelmet!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80 éves a Szőlészeti Tanszék</dc:title>
  <dc:creator>Dr. Varga Zsuzsanna</dc:creator>
  <cp:lastModifiedBy>Dr. Varga Zsuzsanna</cp:lastModifiedBy>
  <cp:revision>33</cp:revision>
  <dcterms:created xsi:type="dcterms:W3CDTF">2023-12-04T10:45:28Z</dcterms:created>
  <dcterms:modified xsi:type="dcterms:W3CDTF">2023-12-05T11:22:34Z</dcterms:modified>
</cp:coreProperties>
</file>